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sldIdLst>
    <p:sldId id="278" r:id="rId5"/>
    <p:sldId id="2076136930" r:id="rId6"/>
    <p:sldId id="262" r:id="rId7"/>
    <p:sldId id="257" r:id="rId8"/>
    <p:sldId id="289" r:id="rId9"/>
    <p:sldId id="2147477246" r:id="rId10"/>
    <p:sldId id="12319" r:id="rId11"/>
    <p:sldId id="2146847501" r:id="rId12"/>
    <p:sldId id="2147477247" r:id="rId13"/>
    <p:sldId id="2147477179" r:id="rId14"/>
    <p:sldId id="2147470281" r:id="rId15"/>
    <p:sldId id="2147477243" r:id="rId16"/>
    <p:sldId id="669" r:id="rId17"/>
    <p:sldId id="2146847499" r:id="rId18"/>
    <p:sldId id="286" r:id="rId19"/>
    <p:sldId id="2076137207" r:id="rId20"/>
    <p:sldId id="2147477244" r:id="rId21"/>
    <p:sldId id="280" r:id="rId22"/>
    <p:sldId id="2147477249" r:id="rId23"/>
    <p:sldId id="2147470487" r:id="rId24"/>
    <p:sldId id="2147479930" r:id="rId25"/>
    <p:sldId id="275" r:id="rId26"/>
    <p:sldId id="6381" r:id="rId27"/>
    <p:sldId id="2147479931" r:id="rId28"/>
    <p:sldId id="2147479932" r:id="rId29"/>
    <p:sldId id="2147479933" r:id="rId30"/>
    <p:sldId id="2147479934" r:id="rId31"/>
    <p:sldId id="2147479935" r:id="rId32"/>
    <p:sldId id="2076137256" r:id="rId33"/>
    <p:sldId id="2147477194" r:id="rId34"/>
    <p:sldId id="2076137463" r:id="rId35"/>
    <p:sldId id="2076137476" r:id="rId36"/>
    <p:sldId id="2147477189" r:id="rId37"/>
    <p:sldId id="2147477191" r:id="rId38"/>
    <p:sldId id="2147477192" r:id="rId39"/>
    <p:sldId id="2076137125" r:id="rId40"/>
    <p:sldId id="2147477186" r:id="rId41"/>
    <p:sldId id="265" r:id="rId42"/>
    <p:sldId id="288" r:id="rId43"/>
    <p:sldId id="27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講者介紹" id="{76473D68-ECDE-48EE-ABAE-88F6204E1956}">
          <p14:sldIdLst>
            <p14:sldId id="278"/>
            <p14:sldId id="2076136930"/>
            <p14:sldId id="262"/>
            <p14:sldId id="257"/>
          </p14:sldIdLst>
        </p14:section>
        <p14:section name="雲端服務是什麼?" id="{82FE9096-ACFC-440D-913E-5FEE95EE1EDC}">
          <p14:sldIdLst>
            <p14:sldId id="289"/>
            <p14:sldId id="2147477246"/>
            <p14:sldId id="12319"/>
            <p14:sldId id="2146847501"/>
            <p14:sldId id="2147477247"/>
            <p14:sldId id="2147477179"/>
          </p14:sldIdLst>
        </p14:section>
        <p14:section name="伊雲谷過去、現在及未來" id="{CB08C0CB-3683-49DA-BC4D-8E00179BF2D2}">
          <p14:sldIdLst>
            <p14:sldId id="2147470281"/>
            <p14:sldId id="2147477243"/>
            <p14:sldId id="669"/>
            <p14:sldId id="2146847499"/>
            <p14:sldId id="286"/>
            <p14:sldId id="2076137207"/>
            <p14:sldId id="2147477244"/>
          </p14:sldIdLst>
        </p14:section>
        <p14:section name="關鍵成功因素" id="{DB8540B4-DB82-4BA8-8AA6-1AECD39E481A}">
          <p14:sldIdLst>
            <p14:sldId id="280"/>
            <p14:sldId id="2147477249"/>
          </p14:sldIdLst>
        </p14:section>
        <p14:section name="專注經營飛輪模式" id="{EA6CD95B-9A02-4F88-8B73-AEE99DDA968E}">
          <p14:sldIdLst>
            <p14:sldId id="2147470487"/>
          </p14:sldIdLst>
        </p14:section>
        <p14:section name="區域、服務、產業多元化" id="{EA7EAB9A-037A-4EED-8171-67C7E97CD444}">
          <p14:sldIdLst>
            <p14:sldId id="2147479930"/>
            <p14:sldId id="275"/>
            <p14:sldId id="6381"/>
          </p14:sldIdLst>
        </p14:section>
        <p14:section name="擁抱產業趨勢-數位轉型" id="{7E922807-D267-41B1-85F5-E52A82617EFE}">
          <p14:sldIdLst>
            <p14:sldId id="2147479931"/>
            <p14:sldId id="2147479932"/>
            <p14:sldId id="2147479933"/>
            <p14:sldId id="2147479934"/>
            <p14:sldId id="2147479935"/>
            <p14:sldId id="2076137256"/>
            <p14:sldId id="2147477194"/>
            <p14:sldId id="2076137463"/>
            <p14:sldId id="2076137476"/>
            <p14:sldId id="2147477189"/>
            <p14:sldId id="2147477191"/>
            <p14:sldId id="2147477192"/>
            <p14:sldId id="2076137125"/>
            <p14:sldId id="2147477186"/>
            <p14:sldId id="265"/>
            <p14:sldId id="288"/>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1B4889"/>
    <a:srgbClr val="409AD6"/>
    <a:srgbClr val="43DADD"/>
    <a:srgbClr val="54AFDC"/>
    <a:srgbClr val="F5FAFF"/>
    <a:srgbClr val="FFF9F0"/>
    <a:srgbClr val="F39800"/>
    <a:srgbClr val="9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EEFEEF-AAE6-7A98-6EB3-A10808A7DE71}" v="1" dt="2023-10-20T07:18:07.873"/>
    <p1510:client id="{45F67CC9-6D97-43A6-8FFD-19A171C814A2}" v="233" dt="2023-10-20T06:44:17.237"/>
    <p1510:client id="{C1E3443A-9E62-1323-69D0-E938C451A92C}" v="16" dt="2023-10-20T03:16:20.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23" autoAdjust="0"/>
    <p:restoredTop sz="95214" autoAdjust="0"/>
  </p:normalViewPr>
  <p:slideViewPr>
    <p:cSldViewPr snapToGrid="0">
      <p:cViewPr varScale="1">
        <p:scale>
          <a:sx n="81" d="100"/>
          <a:sy n="81" d="100"/>
        </p:scale>
        <p:origin x="83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ecvcorp-my.sharepoint.com/personal/shuhong_chen_ecloudvalley_com/Documents/Desktop/IPO.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irene\Google%20&#38642;&#31471;&#30828;&#30879;\QIC%20Team%20google%20drive%20(new)\P_Ecloudvalley%20(6689)\Financial%20Model\eCloudvalley%20Model_210205_WIP.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rtl="0">
              <a:defRPr sz="1920" b="0" i="0" u="none" strike="noStrike" kern="1200" spc="0" baseline="0">
                <a:solidFill>
                  <a:schemeClr val="tx1">
                    <a:lumMod val="65000"/>
                    <a:lumOff val="35000"/>
                  </a:schemeClr>
                </a:solidFill>
                <a:latin typeface="+mn-lt"/>
                <a:ea typeface="+mn-ea"/>
                <a:cs typeface="+mn-cs"/>
              </a:defRPr>
            </a:pPr>
            <a:endParaRPr lang="zh-TW"/>
          </a:p>
        </c:rich>
      </c:tx>
      <c:layout>
        <c:manualLayout>
          <c:xMode val="edge"/>
          <c:yMode val="edge"/>
          <c:x val="5.3914232736741063E-2"/>
          <c:y val="3.8289225351688043E-2"/>
        </c:manualLayout>
      </c:layout>
      <c:overlay val="0"/>
      <c:spPr>
        <a:noFill/>
        <a:ln>
          <a:noFill/>
        </a:ln>
        <a:effectLst/>
      </c:spPr>
      <c:txPr>
        <a:bodyPr rot="0" spcFirstLastPara="1" vertOverflow="ellipsis" vert="horz" wrap="square" anchor="ctr" anchorCtr="1"/>
        <a:lstStyle/>
        <a:p>
          <a:pPr algn="l" rtl="0">
            <a:defRPr sz="192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7.9411210323983364E-2"/>
          <c:y val="0.1984872573592025"/>
          <c:w val="0.88997014846862954"/>
          <c:h val="0.70281899815555138"/>
        </c:manualLayout>
      </c:layout>
      <c:barChart>
        <c:barDir val="col"/>
        <c:grouping val="clustered"/>
        <c:varyColors val="0"/>
        <c:ser>
          <c:idx val="0"/>
          <c:order val="0"/>
          <c:tx>
            <c:strRef>
              <c:f>工作表1!$C$14</c:f>
              <c:strCache>
                <c:ptCount val="1"/>
                <c:pt idx="0">
                  <c:v>Worldwide Cloud Market Size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工作表1!$D$13:$H$13</c:f>
              <c:numCache>
                <c:formatCode>General</c:formatCode>
                <c:ptCount val="5"/>
                <c:pt idx="0">
                  <c:v>2018</c:v>
                </c:pt>
                <c:pt idx="1">
                  <c:v>2019</c:v>
                </c:pt>
                <c:pt idx="2">
                  <c:v>2020</c:v>
                </c:pt>
                <c:pt idx="3">
                  <c:v>2021</c:v>
                </c:pt>
                <c:pt idx="4">
                  <c:v>2022</c:v>
                </c:pt>
              </c:numCache>
            </c:numRef>
          </c:cat>
          <c:val>
            <c:numRef>
              <c:f>工作表1!$D$14:$H$14</c:f>
              <c:numCache>
                <c:formatCode>#,##0</c:formatCode>
                <c:ptCount val="5"/>
                <c:pt idx="0">
                  <c:v>182.4</c:v>
                </c:pt>
                <c:pt idx="1">
                  <c:v>242.696</c:v>
                </c:pt>
                <c:pt idx="2">
                  <c:v>270.03300000000002</c:v>
                </c:pt>
                <c:pt idx="3">
                  <c:v>332.34899999999999</c:v>
                </c:pt>
                <c:pt idx="4">
                  <c:v>397.49599999999998</c:v>
                </c:pt>
              </c:numCache>
            </c:numRef>
          </c:val>
          <c:extLst>
            <c:ext xmlns:c16="http://schemas.microsoft.com/office/drawing/2014/chart" uri="{C3380CC4-5D6E-409C-BE32-E72D297353CC}">
              <c16:uniqueId val="{00000000-B012-4ADD-820C-B3AA76F59727}"/>
            </c:ext>
          </c:extLst>
        </c:ser>
        <c:dLbls>
          <c:dLblPos val="outEnd"/>
          <c:showLegendKey val="0"/>
          <c:showVal val="1"/>
          <c:showCatName val="0"/>
          <c:showSerName val="0"/>
          <c:showPercent val="0"/>
          <c:showBubbleSize val="0"/>
        </c:dLbls>
        <c:gapWidth val="219"/>
        <c:overlap val="-27"/>
        <c:axId val="634553871"/>
        <c:axId val="634554287"/>
      </c:barChart>
      <c:catAx>
        <c:axId val="634553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634554287"/>
        <c:crosses val="autoZero"/>
        <c:auto val="1"/>
        <c:lblAlgn val="ctr"/>
        <c:lblOffset val="100"/>
        <c:noMultiLvlLbl val="0"/>
      </c:catAx>
      <c:valAx>
        <c:axId val="6345542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TW"/>
          </a:p>
        </c:txPr>
        <c:crossAx val="6345538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00296198151268E-3"/>
          <c:y val="7.407416717148739E-2"/>
          <c:w val="0.93888888888888888"/>
          <c:h val="0.7755712306794984"/>
        </c:manualLayout>
      </c:layout>
      <c:barChart>
        <c:barDir val="col"/>
        <c:grouping val="clustered"/>
        <c:varyColors val="0"/>
        <c:ser>
          <c:idx val="0"/>
          <c:order val="0"/>
          <c:tx>
            <c:strRef>
              <c:f>Chart!$A$2</c:f>
              <c:strCache>
                <c:ptCount val="1"/>
                <c:pt idx="0">
                  <c:v>Asia Pacific ex Japan IaaS+PaaS (US$B)</c:v>
                </c:pt>
              </c:strCache>
            </c:strRef>
          </c:tx>
          <c:spPr>
            <a:solidFill>
              <a:srgbClr val="00A1E0"/>
            </a:solidFill>
            <a:ln>
              <a:noFill/>
            </a:ln>
            <a:effectLst>
              <a:outerShdw blurRad="76200" dir="18900000" sy="23000" kx="-1200000" algn="bl" rotWithShape="0">
                <a:prstClr val="black">
                  <a:alpha val="20000"/>
                </a:prstClr>
              </a:outerShdw>
            </a:effectLst>
          </c:spPr>
          <c:invertIfNegative val="0"/>
          <c:dLbls>
            <c:dLbl>
              <c:idx val="0"/>
              <c:layout>
                <c:manualLayout>
                  <c:x val="-1.2484851058676047E-3"/>
                  <c:y val="8.2794107630482297E-2"/>
                </c:manualLayout>
              </c:layout>
              <c:tx>
                <c:rich>
                  <a:bodyPr/>
                  <a:lstStyle/>
                  <a:p>
                    <a:fld id="{CC3D112A-003B-496B-BF4E-B4AE52E1A19A}" type="VALUE">
                      <a:rPr lang="en-US" altLang="zh-TW" sz="1200"/>
                      <a:pPr/>
                      <a:t>[值]</a:t>
                    </a:fld>
                    <a:endParaRPr lang="zh-TW"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01D1-4A7D-954D-ED00B5B0DCFB}"/>
                </c:ext>
              </c:extLst>
            </c:dLbl>
            <c:dLbl>
              <c:idx val="1"/>
              <c:delete val="1"/>
              <c:extLst>
                <c:ext xmlns:c15="http://schemas.microsoft.com/office/drawing/2012/chart" uri="{CE6537A1-D6FC-4f65-9D91-7224C49458BB}"/>
                <c:ext xmlns:c16="http://schemas.microsoft.com/office/drawing/2014/chart" uri="{C3380CC4-5D6E-409C-BE32-E72D297353CC}">
                  <c16:uniqueId val="{00000001-01D1-4A7D-954D-ED00B5B0DCFB}"/>
                </c:ext>
              </c:extLst>
            </c:dLbl>
            <c:dLbl>
              <c:idx val="2"/>
              <c:delete val="1"/>
              <c:extLst>
                <c:ext xmlns:c15="http://schemas.microsoft.com/office/drawing/2012/chart" uri="{CE6537A1-D6FC-4f65-9D91-7224C49458BB}"/>
                <c:ext xmlns:c16="http://schemas.microsoft.com/office/drawing/2014/chart" uri="{C3380CC4-5D6E-409C-BE32-E72D297353CC}">
                  <c16:uniqueId val="{00000002-01D1-4A7D-954D-ED00B5B0DCFB}"/>
                </c:ext>
              </c:extLst>
            </c:dLbl>
            <c:dLbl>
              <c:idx val="4"/>
              <c:delete val="1"/>
              <c:extLst>
                <c:ext xmlns:c15="http://schemas.microsoft.com/office/drawing/2012/chart" uri="{CE6537A1-D6FC-4f65-9D91-7224C49458BB}"/>
                <c:ext xmlns:c16="http://schemas.microsoft.com/office/drawing/2014/chart" uri="{C3380CC4-5D6E-409C-BE32-E72D297353CC}">
                  <c16:uniqueId val="{00000003-01D1-4A7D-954D-ED00B5B0DCFB}"/>
                </c:ext>
              </c:extLst>
            </c:dLbl>
            <c:dLbl>
              <c:idx val="5"/>
              <c:delete val="1"/>
              <c:extLst>
                <c:ext xmlns:c15="http://schemas.microsoft.com/office/drawing/2012/chart" uri="{CE6537A1-D6FC-4f65-9D91-7224C49458BB}"/>
                <c:ext xmlns:c16="http://schemas.microsoft.com/office/drawing/2014/chart" uri="{C3380CC4-5D6E-409C-BE32-E72D297353CC}">
                  <c16:uniqueId val="{00000004-01D1-4A7D-954D-ED00B5B0DCFB}"/>
                </c:ext>
              </c:extLst>
            </c:dLbl>
            <c:dLbl>
              <c:idx val="6"/>
              <c:delete val="1"/>
              <c:extLst>
                <c:ext xmlns:c15="http://schemas.microsoft.com/office/drawing/2012/chart" uri="{CE6537A1-D6FC-4f65-9D91-7224C49458BB}"/>
                <c:ext xmlns:c16="http://schemas.microsoft.com/office/drawing/2014/chart" uri="{C3380CC4-5D6E-409C-BE32-E72D297353CC}">
                  <c16:uniqueId val="{00000005-01D1-4A7D-954D-ED00B5B0DCFB}"/>
                </c:ext>
              </c:extLst>
            </c:dLbl>
            <c:spPr>
              <a:noFill/>
              <a:ln>
                <a:noFill/>
              </a:ln>
              <a:effectLst/>
            </c:spPr>
            <c:txPr>
              <a:bodyPr rot="0" spcFirstLastPara="1" vertOverflow="ellipsis" vert="horz" wrap="square" anchor="ctr" anchorCtr="1"/>
              <a:lstStyle/>
              <a:p>
                <a:pPr>
                  <a:defRPr sz="1800" b="1" i="0" u="none" strike="noStrike" kern="1200" baseline="0">
                    <a:solidFill>
                      <a:schemeClr val="lt1"/>
                    </a:solidFill>
                    <a:latin typeface="+mn-lt"/>
                    <a:ea typeface="+mn-ea"/>
                    <a:cs typeface="+mn-cs"/>
                  </a:defRPr>
                </a:pPr>
                <a:endParaRPr lang="zh-TW"/>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Chart!$B$1:$I$1</c:f>
              <c:numCache>
                <c:formatCode>General</c:formatCode>
                <c:ptCount val="8"/>
                <c:pt idx="0">
                  <c:v>2017</c:v>
                </c:pt>
                <c:pt idx="1">
                  <c:v>2018</c:v>
                </c:pt>
                <c:pt idx="2">
                  <c:v>2019</c:v>
                </c:pt>
                <c:pt idx="3">
                  <c:v>2020</c:v>
                </c:pt>
                <c:pt idx="4">
                  <c:v>2021</c:v>
                </c:pt>
                <c:pt idx="5">
                  <c:v>2022</c:v>
                </c:pt>
                <c:pt idx="6">
                  <c:v>2023</c:v>
                </c:pt>
                <c:pt idx="7">
                  <c:v>2024</c:v>
                </c:pt>
              </c:numCache>
            </c:numRef>
          </c:cat>
          <c:val>
            <c:numRef>
              <c:f>Chart!$B$2:$I$2</c:f>
              <c:numCache>
                <c:formatCode>#,##0.0_ </c:formatCode>
                <c:ptCount val="8"/>
                <c:pt idx="0">
                  <c:v>5.7944375873131575</c:v>
                </c:pt>
                <c:pt idx="1">
                  <c:v>11.682149663249998</c:v>
                </c:pt>
                <c:pt idx="2">
                  <c:v>17.493824178777999</c:v>
                </c:pt>
                <c:pt idx="3">
                  <c:v>22.047751714069999</c:v>
                </c:pt>
                <c:pt idx="4">
                  <c:v>29.399322508515006</c:v>
                </c:pt>
                <c:pt idx="5">
                  <c:v>36.983005605491002</c:v>
                </c:pt>
                <c:pt idx="6">
                  <c:v>47.313281367598002</c:v>
                </c:pt>
                <c:pt idx="7">
                  <c:v>60.648688897488995</c:v>
                </c:pt>
              </c:numCache>
            </c:numRef>
          </c:val>
          <c:extLst>
            <c:ext xmlns:c16="http://schemas.microsoft.com/office/drawing/2014/chart" uri="{C3380CC4-5D6E-409C-BE32-E72D297353CC}">
              <c16:uniqueId val="{00000006-01D1-4A7D-954D-ED00B5B0DCFB}"/>
            </c:ext>
          </c:extLst>
        </c:ser>
        <c:dLbls>
          <c:dLblPos val="inEnd"/>
          <c:showLegendKey val="0"/>
          <c:showVal val="1"/>
          <c:showCatName val="0"/>
          <c:showSerName val="0"/>
          <c:showPercent val="0"/>
          <c:showBubbleSize val="0"/>
        </c:dLbls>
        <c:gapWidth val="41"/>
        <c:axId val="625891848"/>
        <c:axId val="625891520"/>
      </c:barChart>
      <c:catAx>
        <c:axId val="6258918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dk1">
                    <a:lumMod val="65000"/>
                    <a:lumOff val="35000"/>
                  </a:schemeClr>
                </a:solidFill>
                <a:effectLst/>
                <a:latin typeface="+mn-lt"/>
                <a:ea typeface="+mn-ea"/>
                <a:cs typeface="+mn-cs"/>
              </a:defRPr>
            </a:pPr>
            <a:endParaRPr lang="zh-TW"/>
          </a:p>
        </c:txPr>
        <c:crossAx val="625891520"/>
        <c:crosses val="autoZero"/>
        <c:auto val="1"/>
        <c:lblAlgn val="ctr"/>
        <c:lblOffset val="100"/>
        <c:noMultiLvlLbl val="0"/>
      </c:catAx>
      <c:valAx>
        <c:axId val="625891520"/>
        <c:scaling>
          <c:orientation val="minMax"/>
        </c:scaling>
        <c:delete val="1"/>
        <c:axPos val="l"/>
        <c:numFmt formatCode="#,##0.0_ " sourceLinked="1"/>
        <c:majorTickMark val="none"/>
        <c:minorTickMark val="none"/>
        <c:tickLblPos val="nextTo"/>
        <c:crossAx val="625891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E136E-AF18-41FB-8784-65F93B55548C}" type="datetimeFigureOut">
              <a:rPr lang="zh-TW" altLang="en-US" smtClean="0"/>
              <a:t>2023/10/20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72719-47B2-4522-86A0-EC9961961BE0}" type="slidenum">
              <a:rPr lang="zh-TW" altLang="en-US" smtClean="0"/>
              <a:t>‹#›</a:t>
            </a:fld>
            <a:endParaRPr lang="zh-TW" altLang="en-US"/>
          </a:p>
        </p:txBody>
      </p:sp>
    </p:spTree>
    <p:extLst>
      <p:ext uri="{BB962C8B-B14F-4D97-AF65-F5344CB8AC3E}">
        <p14:creationId xmlns:p14="http://schemas.microsoft.com/office/powerpoint/2010/main" val="540693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8672719-47B2-4522-86A0-EC9961961BE0}" type="slidenum">
              <a:rPr lang="zh-TW" altLang="en-US" smtClean="0"/>
              <a:t>2</a:t>
            </a:fld>
            <a:endParaRPr lang="zh-TW" altLang="en-US"/>
          </a:p>
        </p:txBody>
      </p:sp>
    </p:spTree>
    <p:extLst>
      <p:ext uri="{BB962C8B-B14F-4D97-AF65-F5344CB8AC3E}">
        <p14:creationId xmlns:p14="http://schemas.microsoft.com/office/powerpoint/2010/main" val="2148501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a:solidFill>
                  <a:srgbClr val="1F2E4E"/>
                </a:solidFill>
                <a:effectLst/>
                <a:latin typeface="Microsoft JhengHei" panose="020B0604030504040204" pitchFamily="34" charset="-120"/>
                <a:ea typeface="Microsoft JhengHei" panose="020B0604030504040204" pitchFamily="34" charset="-120"/>
              </a:rPr>
              <a:t>數位轉型是透過數位化科技，改變企業經營型態，產生新競爭優勢</a:t>
            </a:r>
            <a:endParaRPr lang="zh-TW" altLang="en-US" sz="1200" b="1">
              <a:latin typeface="Microsoft JhengHei" panose="020B0604030504040204" pitchFamily="34" charset="-120"/>
              <a:ea typeface="Microsoft JhengHei" panose="020B0604030504040204" pitchFamily="34" charset="-120"/>
            </a:endParaRPr>
          </a:p>
          <a:p>
            <a:endParaRPr kumimoji="1" lang="zh-TW" altLang="en-US"/>
          </a:p>
        </p:txBody>
      </p:sp>
      <p:sp>
        <p:nvSpPr>
          <p:cNvPr id="4" name="投影片編號版面配置區 3"/>
          <p:cNvSpPr>
            <a:spLocks noGrp="1"/>
          </p:cNvSpPr>
          <p:nvPr>
            <p:ph type="sldNum" sz="quarter" idx="5"/>
          </p:nvPr>
        </p:nvSpPr>
        <p:spPr/>
        <p:txBody>
          <a:bodyPr/>
          <a:lstStyle/>
          <a:p>
            <a:fld id="{883E5AAE-F5E6-624D-801D-6B3C57E1BD9F}" type="slidenum">
              <a:rPr lang="en-US" smtClean="0"/>
              <a:t>24</a:t>
            </a:fld>
            <a:endParaRPr lang="en-US"/>
          </a:p>
        </p:txBody>
      </p:sp>
    </p:spTree>
    <p:extLst>
      <p:ext uri="{BB962C8B-B14F-4D97-AF65-F5344CB8AC3E}">
        <p14:creationId xmlns:p14="http://schemas.microsoft.com/office/powerpoint/2010/main" val="23689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加上</a:t>
            </a:r>
            <a:r>
              <a:rPr lang="en-US" altLang="zh-TW"/>
              <a:t>:</a:t>
            </a:r>
            <a:r>
              <a:rPr lang="zh-TW" altLang="en-US"/>
              <a:t> 組織 方向 痛點</a:t>
            </a:r>
          </a:p>
        </p:txBody>
      </p:sp>
      <p:sp>
        <p:nvSpPr>
          <p:cNvPr id="4" name="投影片編號版面配置區 3"/>
          <p:cNvSpPr>
            <a:spLocks noGrp="1"/>
          </p:cNvSpPr>
          <p:nvPr>
            <p:ph type="sldNum" sz="quarter" idx="5"/>
          </p:nvPr>
        </p:nvSpPr>
        <p:spPr/>
        <p:txBody>
          <a:bodyPr/>
          <a:lstStyle/>
          <a:p>
            <a:fld id="{54955D48-F848-4552-8ABA-753F3AB4EE78}" type="slidenum">
              <a:rPr lang="zh-TW" altLang="en-US" smtClean="0"/>
              <a:t>27</a:t>
            </a:fld>
            <a:endParaRPr lang="zh-TW" altLang="en-US"/>
          </a:p>
        </p:txBody>
      </p:sp>
    </p:spTree>
    <p:extLst>
      <p:ext uri="{BB962C8B-B14F-4D97-AF65-F5344CB8AC3E}">
        <p14:creationId xmlns:p14="http://schemas.microsoft.com/office/powerpoint/2010/main" val="1431847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9E0E653-C69F-4764-ABA8-BDF1295BC0CA}" type="slidenum">
              <a:rPr lang="zh-TW" altLang="en-US" smtClean="0"/>
              <a:t>28</a:t>
            </a:fld>
            <a:endParaRPr lang="zh-TW" altLang="en-US"/>
          </a:p>
        </p:txBody>
      </p:sp>
    </p:spTree>
    <p:extLst>
      <p:ext uri="{BB962C8B-B14F-4D97-AF65-F5344CB8AC3E}">
        <p14:creationId xmlns:p14="http://schemas.microsoft.com/office/powerpoint/2010/main" val="71057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資料庫上雲之後以雲端技術優化客戶之 </a:t>
            </a:r>
            <a:r>
              <a:rPr lang="en-US" altLang="zh-TW"/>
              <a:t>ERP CRM </a:t>
            </a:r>
            <a:r>
              <a:rPr lang="zh-TW" altLang="en-US"/>
              <a:t>以及 </a:t>
            </a:r>
            <a:r>
              <a:rPr lang="en-US" altLang="zh-TW"/>
              <a:t>DB </a:t>
            </a:r>
            <a:r>
              <a:rPr lang="zh-TW" altLang="en-US"/>
              <a:t>的系統架構，成為可拓展性的 </a:t>
            </a:r>
            <a:r>
              <a:rPr lang="en-US" altLang="zh-TW"/>
              <a:t>IT </a:t>
            </a:r>
            <a:endParaRPr lang="zh-TW" altLang="en-US"/>
          </a:p>
        </p:txBody>
      </p:sp>
      <p:sp>
        <p:nvSpPr>
          <p:cNvPr id="4" name="投影片編號版面配置區 3"/>
          <p:cNvSpPr>
            <a:spLocks noGrp="1"/>
          </p:cNvSpPr>
          <p:nvPr>
            <p:ph type="sldNum" sz="quarter" idx="5"/>
          </p:nvPr>
        </p:nvSpPr>
        <p:spPr/>
        <p:txBody>
          <a:bodyPr/>
          <a:lstStyle/>
          <a:p>
            <a:fld id="{883E5AAE-F5E6-624D-801D-6B3C57E1BD9F}" type="slidenum">
              <a:rPr lang="en-US" smtClean="0"/>
              <a:t>29</a:t>
            </a:fld>
            <a:endParaRPr lang="en-US"/>
          </a:p>
        </p:txBody>
      </p:sp>
    </p:spTree>
    <p:extLst>
      <p:ext uri="{BB962C8B-B14F-4D97-AF65-F5344CB8AC3E}">
        <p14:creationId xmlns:p14="http://schemas.microsoft.com/office/powerpoint/2010/main" val="3148051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Taipei Route Length: </a:t>
            </a:r>
            <a:r>
              <a:rPr lang="en-HK" sz="1200" b="0" i="0" kern="1200">
                <a:solidFill>
                  <a:schemeClr val="tx1"/>
                </a:solidFill>
                <a:effectLst/>
                <a:latin typeface="+mn-lt"/>
                <a:ea typeface="+mn-ea"/>
                <a:cs typeface="+mn-cs"/>
              </a:rPr>
              <a:t>152.9KM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E428E5-FFB7-42EF-97BA-8444BA57784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54886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30877B-E760-6941-ABB6-322D4EE74D4B}" type="slidenum">
              <a:rPr lang="en-US" smtClean="0"/>
              <a:t>32</a:t>
            </a:fld>
            <a:endParaRPr lang="en-US"/>
          </a:p>
        </p:txBody>
      </p:sp>
    </p:spTree>
    <p:extLst>
      <p:ext uri="{BB962C8B-B14F-4D97-AF65-F5344CB8AC3E}">
        <p14:creationId xmlns:p14="http://schemas.microsoft.com/office/powerpoint/2010/main" val="422958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Y軸是人流</a:t>
            </a:r>
            <a:endParaRPr lang="en-US"/>
          </a:p>
          <a:p>
            <a:r>
              <a:rPr lang="en-US" err="1"/>
              <a:t>抵累幾次</a:t>
            </a:r>
            <a:r>
              <a:rPr lang="zh-TW" altLang="en-US"/>
              <a:t> 車次誤點</a:t>
            </a:r>
            <a:endParaRPr lang="en-US" altLang="zh-TW"/>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E428E5-FFB7-42EF-97BA-8444BA57784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99587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883E5AAE-F5E6-624D-801D-6B3C57E1BD9F}" type="slidenum">
              <a:rPr lang="en-US" smtClean="0"/>
              <a:t>35</a:t>
            </a:fld>
            <a:endParaRPr lang="en-US"/>
          </a:p>
        </p:txBody>
      </p:sp>
    </p:spTree>
    <p:extLst>
      <p:ext uri="{BB962C8B-B14F-4D97-AF65-F5344CB8AC3E}">
        <p14:creationId xmlns:p14="http://schemas.microsoft.com/office/powerpoint/2010/main" val="1555713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30877B-E760-6941-ABB6-322D4EE74D4B}" type="slidenum">
              <a:rPr lang="en-US" smtClean="0"/>
              <a:t>36</a:t>
            </a:fld>
            <a:endParaRPr lang="en-US"/>
          </a:p>
        </p:txBody>
      </p:sp>
    </p:spTree>
    <p:extLst>
      <p:ext uri="{BB962C8B-B14F-4D97-AF65-F5344CB8AC3E}">
        <p14:creationId xmlns:p14="http://schemas.microsoft.com/office/powerpoint/2010/main" val="24790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a:t>https://</a:t>
            </a:r>
            <a:r>
              <a:rPr kumimoji="1" lang="en" altLang="zh-TW" err="1"/>
              <a:t>www.youtube.com</a:t>
            </a:r>
            <a:r>
              <a:rPr kumimoji="1" lang="en" altLang="zh-TW"/>
              <a:t>/</a:t>
            </a:r>
            <a:r>
              <a:rPr kumimoji="1" lang="en" altLang="zh-TW" err="1"/>
              <a:t>watch?v</a:t>
            </a:r>
            <a:r>
              <a:rPr kumimoji="1" lang="en" altLang="zh-TW"/>
              <a:t>=4fEimtBkSWM&amp;t=2s&amp;ab_channel=</a:t>
            </a:r>
            <a:r>
              <a:rPr kumimoji="1" lang="en" altLang="zh-TW" err="1"/>
              <a:t>eCloudvalleyDigitalTechnology</a:t>
            </a:r>
            <a:endParaRPr kumimoji="1" lang="zh-TW" altLang="en-US"/>
          </a:p>
        </p:txBody>
      </p:sp>
      <p:sp>
        <p:nvSpPr>
          <p:cNvPr id="4" name="投影片編號版面配置區 3"/>
          <p:cNvSpPr>
            <a:spLocks noGrp="1"/>
          </p:cNvSpPr>
          <p:nvPr>
            <p:ph type="sldNum" sz="quarter" idx="5"/>
          </p:nvPr>
        </p:nvSpPr>
        <p:spPr/>
        <p:txBody>
          <a:bodyPr/>
          <a:lstStyle/>
          <a:p>
            <a:fld id="{883E5AAE-F5E6-624D-801D-6B3C57E1BD9F}" type="slidenum">
              <a:rPr lang="en-US" smtClean="0"/>
              <a:t>37</a:t>
            </a:fld>
            <a:endParaRPr lang="en-US"/>
          </a:p>
        </p:txBody>
      </p:sp>
    </p:spTree>
    <p:extLst>
      <p:ext uri="{BB962C8B-B14F-4D97-AF65-F5344CB8AC3E}">
        <p14:creationId xmlns:p14="http://schemas.microsoft.com/office/powerpoint/2010/main" val="769419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17 </a:t>
            </a:r>
            <a:r>
              <a:rPr lang="zh-TW" altLang="en-US"/>
              <a:t>年成為 </a:t>
            </a:r>
            <a:r>
              <a:rPr lang="en-US" altLang="zh-TW"/>
              <a:t>AWS</a:t>
            </a:r>
            <a:r>
              <a:rPr lang="zh-TW" altLang="en-US"/>
              <a:t> 大中華區核心級夥伴</a:t>
            </a:r>
            <a:endParaRPr lang="en-US" altLang="zh-TW"/>
          </a:p>
          <a:p>
            <a:endParaRPr lang="en-US" altLang="zh-TW"/>
          </a:p>
          <a:p>
            <a:pPr marL="0" marR="0">
              <a:spcBef>
                <a:spcPts val="0"/>
              </a:spcBef>
              <a:spcAft>
                <a:spcPts val="0"/>
              </a:spcAft>
            </a:pPr>
            <a:r>
              <a:rPr lang="zh-TW" altLang="zh-TW" sz="1800">
                <a:effectLst/>
                <a:ea typeface="Microsoft JhengHei" panose="020B0604030504040204" pitchFamily="34" charset="-120"/>
              </a:rPr>
              <a:t>一年內須受</a:t>
            </a:r>
            <a:r>
              <a:rPr lang="zh-TW" altLang="zh-TW" sz="1800">
                <a:effectLst/>
                <a:ea typeface="Calibri" panose="020F0502020204030204" pitchFamily="34" charset="0"/>
              </a:rPr>
              <a:t> 10+ </a:t>
            </a:r>
            <a:r>
              <a:rPr lang="zh-TW" altLang="zh-TW" sz="1800">
                <a:effectLst/>
                <a:ea typeface="Microsoft JhengHei" panose="020B0604030504040204" pitchFamily="34" charset="-120"/>
              </a:rPr>
              <a:t>客戶推薦</a:t>
            </a:r>
            <a:endParaRPr lang="zh-TW" altLang="zh-TW" sz="1800">
              <a:effectLst/>
              <a:ea typeface="Calibri" panose="020F0502020204030204" pitchFamily="34" charset="0"/>
            </a:endParaRPr>
          </a:p>
          <a:p>
            <a:pPr marL="0" marR="0">
              <a:spcBef>
                <a:spcPts val="0"/>
              </a:spcBef>
              <a:spcAft>
                <a:spcPts val="0"/>
              </a:spcAft>
            </a:pPr>
            <a:r>
              <a:rPr lang="zh-TW" altLang="zh-TW" sz="1800">
                <a:effectLst/>
                <a:ea typeface="Microsoft JhengHei" panose="020B0604030504040204" pitchFamily="34" charset="-120"/>
              </a:rPr>
              <a:t>至少</a:t>
            </a:r>
            <a:r>
              <a:rPr lang="zh-TW" altLang="zh-TW" sz="1800">
                <a:effectLst/>
                <a:ea typeface="Calibri" panose="020F0502020204030204" pitchFamily="34" charset="0"/>
              </a:rPr>
              <a:t> 1 </a:t>
            </a:r>
            <a:r>
              <a:rPr lang="zh-TW" altLang="zh-TW" sz="1800">
                <a:effectLst/>
                <a:ea typeface="Microsoft JhengHei" panose="020B0604030504040204" pitchFamily="34" charset="-120"/>
              </a:rPr>
              <a:t>張</a:t>
            </a:r>
            <a:r>
              <a:rPr lang="zh-TW" altLang="zh-TW" sz="1800">
                <a:effectLst/>
                <a:ea typeface="Calibri" panose="020F0502020204030204" pitchFamily="34" charset="0"/>
              </a:rPr>
              <a:t> AWS </a:t>
            </a:r>
            <a:r>
              <a:rPr lang="zh-TW" altLang="zh-TW" sz="1800">
                <a:effectLst/>
                <a:ea typeface="Microsoft JhengHei" panose="020B0604030504040204" pitchFamily="34" charset="-120"/>
              </a:rPr>
              <a:t>能力認證</a:t>
            </a:r>
            <a:endParaRPr lang="zh-TW" altLang="zh-TW" sz="1800">
              <a:effectLst/>
              <a:ea typeface="Calibri" panose="020F0502020204030204" pitchFamily="34" charset="0"/>
            </a:endParaRPr>
          </a:p>
          <a:p>
            <a:pPr marL="0" marR="0">
              <a:spcBef>
                <a:spcPts val="0"/>
              </a:spcBef>
              <a:spcAft>
                <a:spcPts val="0"/>
              </a:spcAft>
            </a:pPr>
            <a:r>
              <a:rPr lang="zh-TW" altLang="zh-TW" sz="1800">
                <a:effectLst/>
                <a:ea typeface="Microsoft JhengHei" panose="020B0604030504040204" pitchFamily="34" charset="-120"/>
              </a:rPr>
              <a:t>至少</a:t>
            </a:r>
            <a:r>
              <a:rPr lang="zh-TW" altLang="zh-TW" sz="1800">
                <a:effectLst/>
                <a:ea typeface="Calibri" panose="020F0502020204030204" pitchFamily="34" charset="0"/>
              </a:rPr>
              <a:t> 28 </a:t>
            </a:r>
            <a:r>
              <a:rPr lang="zh-TW" altLang="zh-TW" sz="1800">
                <a:effectLst/>
                <a:ea typeface="Microsoft JhengHei" panose="020B0604030504040204" pitchFamily="34" charset="-120"/>
              </a:rPr>
              <a:t>張</a:t>
            </a:r>
            <a:r>
              <a:rPr lang="zh-TW" altLang="zh-TW" sz="1800">
                <a:effectLst/>
                <a:ea typeface="Calibri" panose="020F0502020204030204" pitchFamily="34" charset="0"/>
              </a:rPr>
              <a:t> AWS </a:t>
            </a:r>
            <a:r>
              <a:rPr lang="zh-TW" altLang="zh-TW" sz="1800">
                <a:effectLst/>
                <a:ea typeface="Microsoft JhengHei" panose="020B0604030504040204" pitchFamily="34" charset="-120"/>
              </a:rPr>
              <a:t>技術人員證照</a:t>
            </a:r>
            <a:endParaRPr lang="zh-TW" altLang="zh-TW" sz="1800">
              <a:effectLst/>
              <a:ea typeface="Calibri" panose="020F0502020204030204" pitchFamily="34" charset="0"/>
            </a:endParaRPr>
          </a:p>
          <a:p>
            <a:pPr marL="0" marR="0">
              <a:spcBef>
                <a:spcPts val="0"/>
              </a:spcBef>
              <a:spcAft>
                <a:spcPts val="0"/>
              </a:spcAft>
            </a:pPr>
            <a:r>
              <a:rPr lang="zh-TW" altLang="zh-TW" sz="1800">
                <a:effectLst/>
                <a:ea typeface="Calibri" panose="020F0502020204030204" pitchFamily="34" charset="0"/>
              </a:rPr>
              <a:t>AWS </a:t>
            </a:r>
            <a:r>
              <a:rPr lang="zh-TW" altLang="zh-TW" sz="1800">
                <a:effectLst/>
                <a:ea typeface="Microsoft JhengHei" panose="020B0604030504040204" pitchFamily="34" charset="-120"/>
              </a:rPr>
              <a:t>稽核通過之託管服務商</a:t>
            </a:r>
            <a:endParaRPr lang="zh-TW" altLang="zh-TW" sz="1800">
              <a:effectLst/>
              <a:ea typeface="Calibri" panose="020F0502020204030204" pitchFamily="34" charset="0"/>
            </a:endParaRPr>
          </a:p>
          <a:p>
            <a:pPr marL="0" marR="0">
              <a:spcBef>
                <a:spcPts val="0"/>
              </a:spcBef>
              <a:spcAft>
                <a:spcPts val="0"/>
              </a:spcAft>
            </a:pPr>
            <a:r>
              <a:rPr lang="en-US" altLang="zh-TW" sz="1800">
                <a:effectLst/>
                <a:ea typeface="Calibri" panose="020F0502020204030204" pitchFamily="34" charset="0"/>
              </a:rPr>
              <a:t>DevOps </a:t>
            </a:r>
            <a:r>
              <a:rPr lang="zh-TW" altLang="zh-TW" sz="1800">
                <a:effectLst/>
                <a:ea typeface="Microsoft JhengHei" panose="020B0604030504040204" pitchFamily="34" charset="-120"/>
              </a:rPr>
              <a:t>能力認證</a:t>
            </a:r>
            <a:endParaRPr lang="zh-TW" altLang="zh-TW" sz="1800">
              <a:effectLst/>
              <a:ea typeface="Calibri" panose="020F0502020204030204" pitchFamily="34" charset="0"/>
            </a:endParaRPr>
          </a:p>
          <a:p>
            <a:endParaRPr lang="zh-TW" altLang="en-US"/>
          </a:p>
        </p:txBody>
      </p:sp>
      <p:sp>
        <p:nvSpPr>
          <p:cNvPr id="4" name="投影片編號版面配置區 3"/>
          <p:cNvSpPr>
            <a:spLocks noGrp="1"/>
          </p:cNvSpPr>
          <p:nvPr>
            <p:ph type="sldNum" sz="quarter" idx="5"/>
          </p:nvPr>
        </p:nvSpPr>
        <p:spPr/>
        <p:txBody>
          <a:bodyPr/>
          <a:lstStyle/>
          <a:p>
            <a:fld id="{883E5AAE-F5E6-624D-801D-6B3C57E1BD9F}" type="slidenum">
              <a:rPr lang="en-US" smtClean="0"/>
              <a:t>3</a:t>
            </a:fld>
            <a:endParaRPr lang="en-US"/>
          </a:p>
        </p:txBody>
      </p:sp>
    </p:spTree>
    <p:extLst>
      <p:ext uri="{BB962C8B-B14F-4D97-AF65-F5344CB8AC3E}">
        <p14:creationId xmlns:p14="http://schemas.microsoft.com/office/powerpoint/2010/main" val="1359390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C797C-DFDB-8A46-82CC-C23B64E7F334}" type="slidenum">
              <a:rPr lang="en-US" smtClean="0"/>
              <a:t>38</a:t>
            </a:fld>
            <a:endParaRPr lang="en-US"/>
          </a:p>
        </p:txBody>
      </p:sp>
    </p:spTree>
    <p:extLst>
      <p:ext uri="{BB962C8B-B14F-4D97-AF65-F5344CB8AC3E}">
        <p14:creationId xmlns:p14="http://schemas.microsoft.com/office/powerpoint/2010/main" val="1586538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C797C-DFDB-8A46-82CC-C23B64E7F334}" type="slidenum">
              <a:rPr lang="en-US" smtClean="0"/>
              <a:t>7</a:t>
            </a:fld>
            <a:endParaRPr lang="en-US"/>
          </a:p>
        </p:txBody>
      </p:sp>
    </p:spTree>
    <p:extLst>
      <p:ext uri="{BB962C8B-B14F-4D97-AF65-F5344CB8AC3E}">
        <p14:creationId xmlns:p14="http://schemas.microsoft.com/office/powerpoint/2010/main" val="3625588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https://www.gartner.com/en/newsroom/press-releases/2021-11-10-gartner-says-cloud-will-be-the-centerpiece-of-new-digital-experiences</a:t>
            </a:r>
          </a:p>
          <a:p>
            <a:endParaRPr kumimoji="1" lang="en" altLang="zh-TW" dirty="0"/>
          </a:p>
          <a:p>
            <a:r>
              <a:rPr kumimoji="1" lang="en-US" altLang="zh-TW" dirty="0"/>
              <a:t>2021 </a:t>
            </a:r>
            <a:r>
              <a:rPr kumimoji="1" lang="zh-TW" altLang="en-US" dirty="0"/>
              <a:t>年底 </a:t>
            </a:r>
            <a:r>
              <a:rPr kumimoji="1" lang="en-US" altLang="zh-TW" dirty="0" err="1"/>
              <a:t>gartner</a:t>
            </a:r>
            <a:r>
              <a:rPr kumimoji="1" lang="en-US" altLang="zh-TW" dirty="0"/>
              <a:t> </a:t>
            </a:r>
            <a:r>
              <a:rPr kumimoji="1" lang="zh-TW" altLang="en-US" dirty="0"/>
              <a:t>於分析中預估，</a:t>
            </a:r>
            <a:r>
              <a:rPr lang="zh-TW" altLang="en-US" b="0" i="0" dirty="0">
                <a:solidFill>
                  <a:srgbClr val="000000"/>
                </a:solidFill>
                <a:effectLst/>
                <a:latin typeface="Graphik Web"/>
              </a:rPr>
              <a:t>到 </a:t>
            </a:r>
            <a:r>
              <a:rPr lang="en-US" altLang="zh-TW" b="0" i="0" dirty="0">
                <a:solidFill>
                  <a:srgbClr val="000000"/>
                </a:solidFill>
                <a:effectLst/>
                <a:latin typeface="Graphik Web"/>
              </a:rPr>
              <a:t>2022 </a:t>
            </a:r>
            <a:r>
              <a:rPr lang="zh-TW" altLang="en-US" b="0" i="0" dirty="0">
                <a:solidFill>
                  <a:srgbClr val="000000"/>
                </a:solidFill>
                <a:effectLst/>
                <a:latin typeface="Graphik Web"/>
              </a:rPr>
              <a:t>年，全球雲收入預計將達到 </a:t>
            </a:r>
            <a:r>
              <a:rPr lang="en-US" altLang="zh-TW" b="0" i="0" dirty="0">
                <a:solidFill>
                  <a:srgbClr val="000000"/>
                </a:solidFill>
                <a:effectLst/>
                <a:latin typeface="Graphik Web"/>
              </a:rPr>
              <a:t>4740 </a:t>
            </a:r>
            <a:r>
              <a:rPr lang="zh-TW" altLang="en-US" b="0" i="0" dirty="0">
                <a:solidFill>
                  <a:srgbClr val="000000"/>
                </a:solidFill>
                <a:effectLst/>
                <a:latin typeface="Graphik Web"/>
              </a:rPr>
              <a:t>億美元，高於 </a:t>
            </a:r>
            <a:r>
              <a:rPr lang="en-US" altLang="zh-TW" b="0" i="0" dirty="0">
                <a:solidFill>
                  <a:srgbClr val="000000"/>
                </a:solidFill>
                <a:effectLst/>
                <a:latin typeface="Graphik Web"/>
              </a:rPr>
              <a:t>2021 </a:t>
            </a:r>
            <a:r>
              <a:rPr lang="zh-TW" altLang="en-US" b="0" i="0" dirty="0">
                <a:solidFill>
                  <a:srgbClr val="000000"/>
                </a:solidFill>
                <a:effectLst/>
                <a:latin typeface="Graphik Web"/>
              </a:rPr>
              <a:t>年的 </a:t>
            </a:r>
            <a:r>
              <a:rPr lang="en-US" altLang="zh-TW" b="0" i="0" dirty="0">
                <a:solidFill>
                  <a:srgbClr val="000000"/>
                </a:solidFill>
                <a:effectLst/>
                <a:latin typeface="Graphik Web"/>
              </a:rPr>
              <a:t>4080 </a:t>
            </a:r>
            <a:r>
              <a:rPr lang="zh-TW" altLang="en-US" b="0" i="0" dirty="0">
                <a:solidFill>
                  <a:srgbClr val="000000"/>
                </a:solidFill>
                <a:effectLst/>
                <a:latin typeface="Graphik Web"/>
              </a:rPr>
              <a:t>億美元。</a:t>
            </a:r>
            <a:r>
              <a:rPr lang="en-US" altLang="zh-TW" b="0" i="0" dirty="0">
                <a:solidFill>
                  <a:srgbClr val="000000"/>
                </a:solidFill>
                <a:effectLst/>
                <a:latin typeface="Graphik Web"/>
              </a:rPr>
              <a:t>Gartner </a:t>
            </a:r>
            <a:r>
              <a:rPr lang="zh-TW" altLang="en-US" b="0" i="0" dirty="0">
                <a:solidFill>
                  <a:srgbClr val="000000"/>
                </a:solidFill>
                <a:effectLst/>
                <a:latin typeface="Graphik Web"/>
              </a:rPr>
              <a:t>分析師估計，未來幾年，相關企業 </a:t>
            </a:r>
            <a:r>
              <a:rPr lang="en-US" altLang="zh-TW" b="0" i="0" dirty="0">
                <a:solidFill>
                  <a:srgbClr val="000000"/>
                </a:solidFill>
                <a:effectLst/>
                <a:latin typeface="Graphik Web"/>
              </a:rPr>
              <a:t>IT </a:t>
            </a:r>
            <a:r>
              <a:rPr lang="zh-TW" altLang="en-US" b="0" i="0" dirty="0">
                <a:solidFill>
                  <a:srgbClr val="000000"/>
                </a:solidFill>
                <a:effectLst/>
                <a:latin typeface="Graphik Web"/>
              </a:rPr>
              <a:t>市場的雲收入將超過非雲收入。</a:t>
            </a:r>
            <a:endParaRPr lang="en-US" altLang="zh-TW" b="0" i="0" dirty="0">
              <a:solidFill>
                <a:srgbClr val="000000"/>
              </a:solidFill>
              <a:effectLst/>
              <a:latin typeface="Graphik Web"/>
            </a:endParaRPr>
          </a:p>
          <a:p>
            <a:r>
              <a:rPr kumimoji="1" lang="en-US" altLang="zh-TW" dirty="0"/>
              <a:t>Gartner </a:t>
            </a:r>
            <a:r>
              <a:rPr kumimoji="1" lang="zh-TW" altLang="en-US" dirty="0"/>
              <a:t>副總裁  </a:t>
            </a:r>
            <a:r>
              <a:rPr kumimoji="1" lang="en-US" altLang="zh-TW" sz="1200" dirty="0"/>
              <a:t>Milind </a:t>
            </a:r>
            <a:r>
              <a:rPr kumimoji="1" lang="en-US" altLang="zh-TW" sz="1200" dirty="0" err="1"/>
              <a:t>Govekar</a:t>
            </a:r>
            <a:r>
              <a:rPr kumimoji="1" lang="zh-TW" altLang="en-US" sz="1200" dirty="0"/>
              <a:t> 大膽預估未來企業裡沒有雲策略就沒有商業策略</a:t>
            </a:r>
            <a:endParaRPr kumimoji="1" lang="zh-TW" altLang="en-US" dirty="0"/>
          </a:p>
        </p:txBody>
      </p:sp>
      <p:sp>
        <p:nvSpPr>
          <p:cNvPr id="4" name="投影片編號版面配置區 3"/>
          <p:cNvSpPr>
            <a:spLocks noGrp="1"/>
          </p:cNvSpPr>
          <p:nvPr>
            <p:ph type="sldNum" sz="quarter" idx="5"/>
          </p:nvPr>
        </p:nvSpPr>
        <p:spPr/>
        <p:txBody>
          <a:bodyPr/>
          <a:lstStyle/>
          <a:p>
            <a:fld id="{883E5AAE-F5E6-624D-801D-6B3C57E1BD9F}" type="slidenum">
              <a:rPr lang="en-US" smtClean="0"/>
              <a:t>10</a:t>
            </a:fld>
            <a:endParaRPr lang="en-US"/>
          </a:p>
        </p:txBody>
      </p:sp>
    </p:spTree>
    <p:extLst>
      <p:ext uri="{BB962C8B-B14F-4D97-AF65-F5344CB8AC3E}">
        <p14:creationId xmlns:p14="http://schemas.microsoft.com/office/powerpoint/2010/main" val="6673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8672719-47B2-4522-86A0-EC9961961BE0}" type="slidenum">
              <a:rPr lang="zh-TW" altLang="en-US" smtClean="0"/>
              <a:t>11</a:t>
            </a:fld>
            <a:endParaRPr lang="zh-TW" altLang="en-US"/>
          </a:p>
        </p:txBody>
      </p:sp>
    </p:spTree>
    <p:extLst>
      <p:ext uri="{BB962C8B-B14F-4D97-AF65-F5344CB8AC3E}">
        <p14:creationId xmlns:p14="http://schemas.microsoft.com/office/powerpoint/2010/main" val="222702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883E5AAE-F5E6-624D-801D-6B3C57E1BD9F}" type="slidenum">
              <a:rPr lang="en-US" smtClean="0"/>
              <a:t>14</a:t>
            </a:fld>
            <a:endParaRPr lang="en-US"/>
          </a:p>
        </p:txBody>
      </p:sp>
    </p:spTree>
    <p:extLst>
      <p:ext uri="{BB962C8B-B14F-4D97-AF65-F5344CB8AC3E}">
        <p14:creationId xmlns:p14="http://schemas.microsoft.com/office/powerpoint/2010/main" val="315823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78672719-47B2-4522-86A0-EC9961961BE0}" type="slidenum">
              <a:rPr lang="zh-TW" altLang="en-US" smtClean="0"/>
              <a:t>15</a:t>
            </a:fld>
            <a:endParaRPr lang="zh-TW" altLang="en-US"/>
          </a:p>
        </p:txBody>
      </p:sp>
    </p:spTree>
    <p:extLst>
      <p:ext uri="{BB962C8B-B14F-4D97-AF65-F5344CB8AC3E}">
        <p14:creationId xmlns:p14="http://schemas.microsoft.com/office/powerpoint/2010/main" val="245220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Financial performance demonstrates </a:t>
            </a:r>
            <a:r>
              <a:rPr lang="en-US" altLang="zh-TW" dirty="0" err="1"/>
              <a:t>eCloudvalley’s</a:t>
            </a:r>
            <a:r>
              <a:rPr lang="en-US" altLang="zh-TW" dirty="0"/>
              <a:t> success</a:t>
            </a:r>
          </a:p>
          <a:p>
            <a:r>
              <a:rPr lang="en-US" altLang="zh-TW" dirty="0"/>
              <a:t>Left side: recurring revenue keeps growing rapidly</a:t>
            </a:r>
          </a:p>
          <a:p>
            <a:r>
              <a:rPr lang="en-US" altLang="zh-TW" dirty="0"/>
              <a:t>Obtain new customer continuously</a:t>
            </a:r>
          </a:p>
          <a:p>
            <a:r>
              <a:rPr lang="en-US" altLang="zh-TW" dirty="0"/>
              <a:t>Increase the value of existing customer continuously</a:t>
            </a:r>
          </a:p>
          <a:p>
            <a:endParaRPr lang="en-US" altLang="zh-TW" dirty="0"/>
          </a:p>
          <a:p>
            <a:r>
              <a:rPr lang="en-US" altLang="zh-TW" dirty="0"/>
              <a:t>Right side: Land and Expand Strategy</a:t>
            </a:r>
          </a:p>
          <a:p>
            <a:r>
              <a:rPr lang="en-US" altLang="zh-TW" dirty="0"/>
              <a:t>Use the lowest acquisition cost to enable customers to use cloud service (ex. POC)</a:t>
            </a:r>
          </a:p>
          <a:p>
            <a:r>
              <a:rPr lang="en-US" altLang="zh-TW" dirty="0"/>
              <a:t>Trigger more requirements by providing diverse cloud services and solutions. </a:t>
            </a:r>
          </a:p>
          <a:p>
            <a:r>
              <a:rPr lang="en-US" altLang="zh-TW" dirty="0"/>
              <a:t>Elevate customer’s lifetime value</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A46784-4B63-423F-98CB-CFA84666CDBD}"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874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ea typeface="新細明體"/>
              </a:rPr>
              <a:t>Our 3 main targets</a:t>
            </a:r>
            <a:endParaRPr lang="en-US" altLang="zh-TW"/>
          </a:p>
          <a:p>
            <a:pPr marL="309610" indent="-309610">
              <a:buFont typeface="Arial" panose="020B0604020202020204" pitchFamily="34" charset="0"/>
              <a:buChar char="•"/>
            </a:pPr>
            <a:r>
              <a:rPr lang="en-US" altLang="zh-TW">
                <a:ea typeface="新細明體"/>
              </a:rPr>
              <a:t>Acquire</a:t>
            </a:r>
            <a:r>
              <a:rPr lang="zh-TW" altLang="en-US">
                <a:ea typeface="新細明體"/>
              </a:rPr>
              <a:t> </a:t>
            </a:r>
            <a:r>
              <a:rPr lang="en-US" altLang="zh-TW">
                <a:ea typeface="新細明體"/>
              </a:rPr>
              <a:t>new client</a:t>
            </a:r>
            <a:endParaRPr lang="en-US" altLang="zh-TW">
              <a:ea typeface="新細明體"/>
              <a:cs typeface="Calibri"/>
            </a:endParaRPr>
          </a:p>
          <a:p>
            <a:pPr marL="804986" lvl="1" indent="-309610">
              <a:buFont typeface="Arial" panose="020B0604020202020204" pitchFamily="34" charset="0"/>
              <a:buChar char="•"/>
            </a:pPr>
            <a:r>
              <a:rPr lang="en-US" altLang="zh-TW">
                <a:ea typeface="新細明體"/>
              </a:rPr>
              <a:t>Expand to new region (ASEAN)</a:t>
            </a:r>
            <a:endParaRPr lang="en-US" altLang="zh-TW">
              <a:ea typeface="新細明體"/>
              <a:cs typeface="Calibri"/>
            </a:endParaRPr>
          </a:p>
          <a:p>
            <a:pPr marL="804986" lvl="1" indent="-309610">
              <a:buFont typeface="Arial" panose="020B0604020202020204" pitchFamily="34" charset="0"/>
              <a:buChar char="•"/>
            </a:pPr>
            <a:r>
              <a:rPr lang="en-US" altLang="zh-TW">
                <a:ea typeface="新細明體"/>
              </a:rPr>
              <a:t>Enhance the diversity of solutions</a:t>
            </a:r>
            <a:endParaRPr lang="en-US" altLang="zh-TW">
              <a:ea typeface="新細明體"/>
              <a:cs typeface="Calibri"/>
            </a:endParaRPr>
          </a:p>
          <a:p>
            <a:pPr marL="309610" indent="-309610">
              <a:buFont typeface="Arial" panose="020B0604020202020204" pitchFamily="34" charset="0"/>
              <a:buChar char="•"/>
            </a:pPr>
            <a:r>
              <a:rPr lang="en-US" altLang="zh-TW">
                <a:ea typeface="新細明體"/>
              </a:rPr>
              <a:t>Keep the renewal rate high</a:t>
            </a:r>
          </a:p>
          <a:p>
            <a:pPr marL="309610" indent="-309610">
              <a:buFont typeface="Arial" panose="020B0604020202020204" pitchFamily="34" charset="0"/>
              <a:buChar char="•"/>
            </a:pPr>
            <a:r>
              <a:rPr lang="en-US" altLang="zh-TW">
                <a:ea typeface="新細明體"/>
              </a:rPr>
              <a:t>Increase the revenue of existing customers</a:t>
            </a:r>
            <a:endParaRPr lang="en-US" altLang="zh-TW">
              <a:ea typeface="新細明體"/>
              <a:cs typeface="Calibri"/>
            </a:endParaRPr>
          </a:p>
          <a:p>
            <a:pPr marL="804986" lvl="1" indent="-309610">
              <a:buFont typeface="Arial" panose="020B0604020202020204" pitchFamily="34" charset="0"/>
              <a:buChar char="•"/>
            </a:pPr>
            <a:r>
              <a:rPr lang="en-US" altLang="zh-TW">
                <a:ea typeface="新細明體"/>
              </a:rPr>
              <a:t>Trigger more usage from existing clients by extending the customer journey on cloud</a:t>
            </a:r>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pPr marL="0" marR="0" lvl="0" indent="0" algn="r" defTabSz="990752" rtl="0" eaLnBrk="1" fontAlgn="auto" latinLnBrk="0" hangingPunct="1">
              <a:lnSpc>
                <a:spcPct val="100000"/>
              </a:lnSpc>
              <a:spcBef>
                <a:spcPts val="0"/>
              </a:spcBef>
              <a:spcAft>
                <a:spcPts val="0"/>
              </a:spcAft>
              <a:buClrTx/>
              <a:buSzTx/>
              <a:buFontTx/>
              <a:buNone/>
              <a:tabLst/>
              <a:defRPr/>
            </a:pPr>
            <a:fld id="{C0999DD5-9925-4DC6-8A34-A7286F888F64}" type="slidenum">
              <a:rPr kumimoji="0" lang="zh-TW" altLang="en-US" sz="13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pPr marL="0" marR="0" lvl="0" indent="0" algn="r" defTabSz="990752" rtl="0" eaLnBrk="1" fontAlgn="auto" latinLnBrk="0" hangingPunct="1">
                <a:lnSpc>
                  <a:spcPct val="100000"/>
                </a:lnSpc>
                <a:spcBef>
                  <a:spcPts val="0"/>
                </a:spcBef>
                <a:spcAft>
                  <a:spcPts val="0"/>
                </a:spcAft>
                <a:buClrTx/>
                <a:buSzTx/>
                <a:buFontTx/>
                <a:buNone/>
                <a:tabLst/>
                <a:defRPr/>
              </a:pPr>
              <a:t>23</a:t>
            </a:fld>
            <a:endParaRPr kumimoji="0" lang="zh-TW" altLang="en-US" sz="13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6548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298A29A7-85A1-5243-B73C-4D8138DC3D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2A361ED-3499-294B-BD08-2209D2890B16}"/>
              </a:ext>
            </a:extLst>
          </p:cNvPr>
          <p:cNvSpPr>
            <a:spLocks noGrp="1"/>
          </p:cNvSpPr>
          <p:nvPr>
            <p:ph type="ctrTitle" hasCustomPrompt="1"/>
          </p:nvPr>
        </p:nvSpPr>
        <p:spPr>
          <a:xfrm>
            <a:off x="763606" y="2763680"/>
            <a:ext cx="9144000" cy="1163785"/>
          </a:xfrm>
        </p:spPr>
        <p:txBody>
          <a:bodyPr anchor="ctr"/>
          <a:lstStyle>
            <a:lvl1pPr algn="l">
              <a:defRPr sz="6000" b="1" spc="0" baseline="0">
                <a:solidFill>
                  <a:schemeClr val="bg1"/>
                </a:solidFill>
                <a:latin typeface="Calibri" panose="020F0502020204030204" pitchFamily="34" charset="0"/>
                <a:cs typeface="Calibri" panose="020F0502020204030204" pitchFamily="34" charset="0"/>
              </a:defRPr>
            </a:lvl1pPr>
          </a:lstStyle>
          <a:p>
            <a:r>
              <a:rPr lang="en-GB"/>
              <a:t>TOPIC</a:t>
            </a:r>
            <a:endParaRPr lang="en-US"/>
          </a:p>
        </p:txBody>
      </p:sp>
    </p:spTree>
    <p:extLst>
      <p:ext uri="{BB962C8B-B14F-4D97-AF65-F5344CB8AC3E}">
        <p14:creationId xmlns:p14="http://schemas.microsoft.com/office/powerpoint/2010/main" val="857820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eative image layouts 4">
    <p:spTree>
      <p:nvGrpSpPr>
        <p:cNvPr id="1" name=""/>
        <p:cNvGrpSpPr/>
        <p:nvPr/>
      </p:nvGrpSpPr>
      <p:grpSpPr>
        <a:xfrm>
          <a:off x="0" y="0"/>
          <a:ext cx="0" cy="0"/>
          <a:chOff x="0" y="0"/>
          <a:chExt cx="0" cy="0"/>
        </a:xfrm>
      </p:grpSpPr>
      <p:sp>
        <p:nvSpPr>
          <p:cNvPr id="12" name="Picture Placeholder 11"/>
          <p:cNvSpPr>
            <a:spLocks noGrp="1"/>
          </p:cNvSpPr>
          <p:nvPr>
            <p:ph type="pic" sz="quarter" idx="17"/>
          </p:nvPr>
        </p:nvSpPr>
        <p:spPr>
          <a:xfrm>
            <a:off x="3345777" y="848232"/>
            <a:ext cx="5500447" cy="5218687"/>
          </a:xfrm>
          <a:custGeom>
            <a:avLst/>
            <a:gdLst>
              <a:gd name="connsiteX0" fmla="*/ 8284545 w 10998029"/>
              <a:gd name="connsiteY0" fmla="*/ 2613 h 10437373"/>
              <a:gd name="connsiteX1" fmla="*/ 10328334 w 10998029"/>
              <a:gd name="connsiteY1" fmla="*/ 855692 h 10437373"/>
              <a:gd name="connsiteX2" fmla="*/ 10925338 w 10998029"/>
              <a:gd name="connsiteY2" fmla="*/ 1983870 h 10437373"/>
              <a:gd name="connsiteX3" fmla="*/ 10142338 w 10998029"/>
              <a:gd name="connsiteY3" fmla="*/ 4522105 h 10437373"/>
              <a:gd name="connsiteX4" fmla="*/ 9255818 w 10998029"/>
              <a:gd name="connsiteY4" fmla="*/ 5048101 h 10437373"/>
              <a:gd name="connsiteX5" fmla="*/ 9033575 w 10998029"/>
              <a:gd name="connsiteY5" fmla="*/ 5113405 h 10437373"/>
              <a:gd name="connsiteX6" fmla="*/ 9014159 w 10998029"/>
              <a:gd name="connsiteY6" fmla="*/ 5119110 h 10437373"/>
              <a:gd name="connsiteX7" fmla="*/ 8519713 w 10998029"/>
              <a:gd name="connsiteY7" fmla="*/ 5189188 h 10437373"/>
              <a:gd name="connsiteX8" fmla="*/ 8289240 w 10998029"/>
              <a:gd name="connsiteY8" fmla="*/ 5188501 h 10437373"/>
              <a:gd name="connsiteX9" fmla="*/ 8083973 w 10998029"/>
              <a:gd name="connsiteY9" fmla="*/ 5168236 h 10437373"/>
              <a:gd name="connsiteX10" fmla="*/ 8065327 w 10998029"/>
              <a:gd name="connsiteY10" fmla="*/ 5168182 h 10437373"/>
              <a:gd name="connsiteX11" fmla="*/ 8065329 w 10998029"/>
              <a:gd name="connsiteY11" fmla="*/ 5168181 h 10437373"/>
              <a:gd name="connsiteX12" fmla="*/ 7817855 w 10998029"/>
              <a:gd name="connsiteY12" fmla="*/ 5167446 h 10437373"/>
              <a:gd name="connsiteX13" fmla="*/ 6084393 w 10998029"/>
              <a:gd name="connsiteY13" fmla="*/ 5880095 h 10437373"/>
              <a:gd name="connsiteX14" fmla="*/ 5199979 w 10998029"/>
              <a:gd name="connsiteY14" fmla="*/ 7532537 h 10437373"/>
              <a:gd name="connsiteX15" fmla="*/ 5185396 w 10998029"/>
              <a:gd name="connsiteY15" fmla="*/ 7680245 h 10437373"/>
              <a:gd name="connsiteX16" fmla="*/ 5189186 w 10998029"/>
              <a:gd name="connsiteY16" fmla="*/ 7723890 h 10437373"/>
              <a:gd name="connsiteX17" fmla="*/ 5189059 w 10998029"/>
              <a:gd name="connsiteY17" fmla="*/ 7766714 h 10437373"/>
              <a:gd name="connsiteX18" fmla="*/ 5187227 w 10998029"/>
              <a:gd name="connsiteY18" fmla="*/ 7785269 h 10437373"/>
              <a:gd name="connsiteX19" fmla="*/ 5186614 w 10998029"/>
              <a:gd name="connsiteY19" fmla="*/ 7991533 h 10437373"/>
              <a:gd name="connsiteX20" fmla="*/ 5163974 w 10998029"/>
              <a:gd name="connsiteY20" fmla="*/ 8220892 h 10437373"/>
              <a:gd name="connsiteX21" fmla="*/ 4949119 w 10998029"/>
              <a:gd name="connsiteY21" fmla="*/ 8938940 h 10437373"/>
              <a:gd name="connsiteX22" fmla="*/ 4893455 w 10998029"/>
              <a:gd name="connsiteY22" fmla="*/ 9044510 h 10437373"/>
              <a:gd name="connsiteX23" fmla="*/ 4830666 w 10998029"/>
              <a:gd name="connsiteY23" fmla="*/ 9163596 h 10437373"/>
              <a:gd name="connsiteX24" fmla="*/ 4336107 w 10998029"/>
              <a:gd name="connsiteY24" fmla="*/ 9767678 h 10437373"/>
              <a:gd name="connsiteX25" fmla="*/ 669696 w 10998029"/>
              <a:gd name="connsiteY25" fmla="*/ 9581681 h 10437373"/>
              <a:gd name="connsiteX26" fmla="*/ 855692 w 10998029"/>
              <a:gd name="connsiteY26" fmla="*/ 5915269 h 10437373"/>
              <a:gd name="connsiteX27" fmla="*/ 1506722 w 10998029"/>
              <a:gd name="connsiteY27" fmla="*/ 5484383 h 10437373"/>
              <a:gd name="connsiteX28" fmla="*/ 1631550 w 10998029"/>
              <a:gd name="connsiteY28" fmla="*/ 5433967 h 10437373"/>
              <a:gd name="connsiteX29" fmla="*/ 1742212 w 10998029"/>
              <a:gd name="connsiteY29" fmla="*/ 5389272 h 10437373"/>
              <a:gd name="connsiteX30" fmla="*/ 2478316 w 10998029"/>
              <a:gd name="connsiteY30" fmla="*/ 5248187 h 10437373"/>
              <a:gd name="connsiteX31" fmla="*/ 2702704 w 10998029"/>
              <a:gd name="connsiteY31" fmla="*/ 5248856 h 10437373"/>
              <a:gd name="connsiteX32" fmla="*/ 2914634 w 10998029"/>
              <a:gd name="connsiteY32" fmla="*/ 5269777 h 10437373"/>
              <a:gd name="connsiteX33" fmla="*/ 2939363 w 10998029"/>
              <a:gd name="connsiteY33" fmla="*/ 5269850 h 10437373"/>
              <a:gd name="connsiteX34" fmla="*/ 2975319 w 10998029"/>
              <a:gd name="connsiteY34" fmla="*/ 5273399 h 10437373"/>
              <a:gd name="connsiteX35" fmla="*/ 3021771 w 10998029"/>
              <a:gd name="connsiteY35" fmla="*/ 5282237 h 10437373"/>
              <a:gd name="connsiteX36" fmla="*/ 3167360 w 10998029"/>
              <a:gd name="connsiteY36" fmla="*/ 5282669 h 10437373"/>
              <a:gd name="connsiteX37" fmla="*/ 4900822 w 10998029"/>
              <a:gd name="connsiteY37" fmla="*/ 4570022 h 10437373"/>
              <a:gd name="connsiteX38" fmla="*/ 5785237 w 10998029"/>
              <a:gd name="connsiteY38" fmla="*/ 2917578 h 10437373"/>
              <a:gd name="connsiteX39" fmla="*/ 5808950 w 10998029"/>
              <a:gd name="connsiteY39" fmla="*/ 2677373 h 10437373"/>
              <a:gd name="connsiteX40" fmla="*/ 5808950 w 10998029"/>
              <a:gd name="connsiteY40" fmla="*/ 2677354 h 10437373"/>
              <a:gd name="connsiteX41" fmla="*/ 5811379 w 10998029"/>
              <a:gd name="connsiteY41" fmla="*/ 2652745 h 10437373"/>
              <a:gd name="connsiteX42" fmla="*/ 5812013 w 10998029"/>
              <a:gd name="connsiteY42" fmla="*/ 2439786 h 10437373"/>
              <a:gd name="connsiteX43" fmla="*/ 5834054 w 10998029"/>
              <a:gd name="connsiteY43" fmla="*/ 2216482 h 10437373"/>
              <a:gd name="connsiteX44" fmla="*/ 5953811 w 10998029"/>
              <a:gd name="connsiteY44" fmla="*/ 1731665 h 10437373"/>
              <a:gd name="connsiteX45" fmla="*/ 5961451 w 10998029"/>
              <a:gd name="connsiteY45" fmla="*/ 1712928 h 10437373"/>
              <a:gd name="connsiteX46" fmla="*/ 6048910 w 10998029"/>
              <a:gd name="connsiteY46" fmla="*/ 1498433 h 10437373"/>
              <a:gd name="connsiteX47" fmla="*/ 6661921 w 10998029"/>
              <a:gd name="connsiteY47" fmla="*/ 669696 h 10437373"/>
              <a:gd name="connsiteX48" fmla="*/ 8284545 w 10998029"/>
              <a:gd name="connsiteY48" fmla="*/ 2613 h 1043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998029" h="10437373">
                <a:moveTo>
                  <a:pt x="8284545" y="2613"/>
                </a:moveTo>
                <a:cubicBezTo>
                  <a:pt x="9031819" y="-30849"/>
                  <a:pt x="9787721" y="257297"/>
                  <a:pt x="10328334" y="855692"/>
                </a:cubicBezTo>
                <a:cubicBezTo>
                  <a:pt x="10628674" y="1188134"/>
                  <a:pt x="10827028" y="1576992"/>
                  <a:pt x="10925338" y="1983870"/>
                </a:cubicBezTo>
                <a:cubicBezTo>
                  <a:pt x="11141622" y="2879002"/>
                  <a:pt x="10873710" y="3861355"/>
                  <a:pt x="10142338" y="4522105"/>
                </a:cubicBezTo>
                <a:cubicBezTo>
                  <a:pt x="9876385" y="4762378"/>
                  <a:pt x="9574325" y="4937378"/>
                  <a:pt x="9255818" y="5048101"/>
                </a:cubicBezTo>
                <a:lnTo>
                  <a:pt x="9033575" y="5113405"/>
                </a:lnTo>
                <a:lnTo>
                  <a:pt x="9014159" y="5119110"/>
                </a:lnTo>
                <a:cubicBezTo>
                  <a:pt x="8851409" y="5158434"/>
                  <a:pt x="8685775" y="5181751"/>
                  <a:pt x="8519713" y="5189188"/>
                </a:cubicBezTo>
                <a:lnTo>
                  <a:pt x="8289240" y="5188501"/>
                </a:lnTo>
                <a:lnTo>
                  <a:pt x="8083973" y="5168236"/>
                </a:lnTo>
                <a:lnTo>
                  <a:pt x="8065327" y="5168182"/>
                </a:lnTo>
                <a:lnTo>
                  <a:pt x="8065329" y="5168181"/>
                </a:lnTo>
                <a:lnTo>
                  <a:pt x="7817855" y="5167446"/>
                </a:lnTo>
                <a:cubicBezTo>
                  <a:pt x="7196941" y="5195249"/>
                  <a:pt x="6581603" y="5430896"/>
                  <a:pt x="6084393" y="5880095"/>
                </a:cubicBezTo>
                <a:cubicBezTo>
                  <a:pt x="5587183" y="6329293"/>
                  <a:pt x="5290474" y="6917625"/>
                  <a:pt x="5199979" y="7532537"/>
                </a:cubicBezTo>
                <a:lnTo>
                  <a:pt x="5185396" y="7680245"/>
                </a:lnTo>
                <a:lnTo>
                  <a:pt x="5189186" y="7723890"/>
                </a:lnTo>
                <a:lnTo>
                  <a:pt x="5189059" y="7766714"/>
                </a:lnTo>
                <a:lnTo>
                  <a:pt x="5187227" y="7785269"/>
                </a:lnTo>
                <a:lnTo>
                  <a:pt x="5186614" y="7991533"/>
                </a:lnTo>
                <a:lnTo>
                  <a:pt x="5163974" y="8220892"/>
                </a:lnTo>
                <a:cubicBezTo>
                  <a:pt x="5127670" y="8467576"/>
                  <a:pt x="5055910" y="8709690"/>
                  <a:pt x="4949119" y="8938940"/>
                </a:cubicBezTo>
                <a:lnTo>
                  <a:pt x="4893455" y="9044510"/>
                </a:lnTo>
                <a:lnTo>
                  <a:pt x="4830666" y="9163596"/>
                </a:lnTo>
                <a:cubicBezTo>
                  <a:pt x="4700566" y="9383348"/>
                  <a:pt x="4535573" y="9587474"/>
                  <a:pt x="4336107" y="9767678"/>
                </a:cubicBezTo>
                <a:cubicBezTo>
                  <a:pt x="3272294" y="10728768"/>
                  <a:pt x="1630786" y="10645495"/>
                  <a:pt x="669696" y="9581681"/>
                </a:cubicBezTo>
                <a:cubicBezTo>
                  <a:pt x="-291395" y="8517868"/>
                  <a:pt x="-208122" y="6876360"/>
                  <a:pt x="855692" y="5915269"/>
                </a:cubicBezTo>
                <a:cubicBezTo>
                  <a:pt x="1055156" y="5735065"/>
                  <a:pt x="1274932" y="5591576"/>
                  <a:pt x="1506722" y="5484383"/>
                </a:cubicBezTo>
                <a:lnTo>
                  <a:pt x="1631550" y="5433967"/>
                </a:lnTo>
                <a:lnTo>
                  <a:pt x="1742212" y="5389272"/>
                </a:lnTo>
                <a:cubicBezTo>
                  <a:pt x="1981092" y="5306229"/>
                  <a:pt x="2229224" y="5259340"/>
                  <a:pt x="2478316" y="5248187"/>
                </a:cubicBezTo>
                <a:lnTo>
                  <a:pt x="2702704" y="5248856"/>
                </a:lnTo>
                <a:lnTo>
                  <a:pt x="2914634" y="5269777"/>
                </a:lnTo>
                <a:lnTo>
                  <a:pt x="2939363" y="5269850"/>
                </a:lnTo>
                <a:lnTo>
                  <a:pt x="2975319" y="5273399"/>
                </a:lnTo>
                <a:lnTo>
                  <a:pt x="3021771" y="5282237"/>
                </a:lnTo>
                <a:lnTo>
                  <a:pt x="3167360" y="5282669"/>
                </a:lnTo>
                <a:cubicBezTo>
                  <a:pt x="3788274" y="5254866"/>
                  <a:pt x="4403612" y="5019220"/>
                  <a:pt x="4900822" y="4570022"/>
                </a:cubicBezTo>
                <a:cubicBezTo>
                  <a:pt x="5398032" y="4120823"/>
                  <a:pt x="5694741" y="3532490"/>
                  <a:pt x="5785237" y="2917578"/>
                </a:cubicBezTo>
                <a:lnTo>
                  <a:pt x="5808950" y="2677373"/>
                </a:lnTo>
                <a:lnTo>
                  <a:pt x="5808950" y="2677354"/>
                </a:lnTo>
                <a:lnTo>
                  <a:pt x="5811379" y="2652745"/>
                </a:lnTo>
                <a:lnTo>
                  <a:pt x="5812013" y="2439786"/>
                </a:lnTo>
                <a:lnTo>
                  <a:pt x="5834054" y="2216482"/>
                </a:lnTo>
                <a:cubicBezTo>
                  <a:pt x="5858258" y="2052024"/>
                  <a:pt x="5898219" y="1889600"/>
                  <a:pt x="5953811" y="1731665"/>
                </a:cubicBezTo>
                <a:lnTo>
                  <a:pt x="5961451" y="1712928"/>
                </a:lnTo>
                <a:lnTo>
                  <a:pt x="6048910" y="1498433"/>
                </a:lnTo>
                <a:cubicBezTo>
                  <a:pt x="6191298" y="1192767"/>
                  <a:pt x="6395968" y="909967"/>
                  <a:pt x="6661921" y="669696"/>
                </a:cubicBezTo>
                <a:cubicBezTo>
                  <a:pt x="7127340" y="249219"/>
                  <a:pt x="7703333" y="28639"/>
                  <a:pt x="8284545" y="2613"/>
                </a:cubicBezTo>
                <a:close/>
              </a:path>
            </a:pathLst>
          </a:custGeom>
          <a:solidFill>
            <a:schemeClr val="bg1">
              <a:lumMod val="95000"/>
            </a:schemeClr>
          </a:solidFill>
          <a:ln>
            <a:solidFill>
              <a:schemeClr val="bg1"/>
            </a:solidFill>
          </a:ln>
        </p:spPr>
        <p:txBody>
          <a:bodyPr wrap="square">
            <a:noAutofit/>
          </a:bodyPr>
          <a:lstStyle/>
          <a:p>
            <a:r>
              <a:rPr lang="zh-TW" altLang="en-US"/>
              <a:t>按一下圖示以新增圖片</a:t>
            </a:r>
            <a:endParaRPr lang="en-US"/>
          </a:p>
        </p:txBody>
      </p:sp>
      <p:sp>
        <p:nvSpPr>
          <p:cNvPr id="4" name="Date Placeholder 3"/>
          <p:cNvSpPr>
            <a:spLocks noGrp="1"/>
          </p:cNvSpPr>
          <p:nvPr>
            <p:ph type="dt" sz="half" idx="10"/>
          </p:nvPr>
        </p:nvSpPr>
        <p:spPr/>
        <p:txBody>
          <a:bodyPr/>
          <a:lstStyle/>
          <a:p>
            <a:fld id="{491B3DD1-6736-440B-AD6D-D2D82412E030}" type="datetime4">
              <a:rPr lang="en-US" smtClean="0"/>
              <a:t>October 20, 2023</a:t>
            </a:fld>
            <a:endParaRPr lang="en-US"/>
          </a:p>
        </p:txBody>
      </p:sp>
      <p:sp>
        <p:nvSpPr>
          <p:cNvPr id="5" name="Footer Placeholder 4"/>
          <p:cNvSpPr>
            <a:spLocks noGrp="1"/>
          </p:cNvSpPr>
          <p:nvPr>
            <p:ph type="ftr" sz="quarter" idx="11"/>
          </p:nvPr>
        </p:nvSpPr>
        <p:spPr/>
        <p:txBody>
          <a:bodyPr/>
          <a:lstStyle/>
          <a:p>
            <a:r>
              <a:rPr lang="en-US"/>
              <a:t>©2020 Your Company. All Rights Reserved</a:t>
            </a:r>
          </a:p>
        </p:txBody>
      </p:sp>
      <p:sp>
        <p:nvSpPr>
          <p:cNvPr id="6" name="Slide Number Placeholder 5"/>
          <p:cNvSpPr>
            <a:spLocks noGrp="1"/>
          </p:cNvSpPr>
          <p:nvPr>
            <p:ph type="sldNum" sz="quarter" idx="12"/>
          </p:nvPr>
        </p:nvSpPr>
        <p:spPr/>
        <p:txBody>
          <a:bodyPr/>
          <a:lstStyle/>
          <a:p>
            <a:fld id="{7AE94228-433E-43D0-8103-6AE90620E8D5}" type="slidenum">
              <a:rPr lang="en-US" smtClean="0"/>
              <a:t>‹#›</a:t>
            </a:fld>
            <a:endParaRPr lang="en-US"/>
          </a:p>
        </p:txBody>
      </p:sp>
      <p:sp>
        <p:nvSpPr>
          <p:cNvPr id="11" name="Content Placeholder 2"/>
          <p:cNvSpPr>
            <a:spLocks noGrp="1"/>
          </p:cNvSpPr>
          <p:nvPr>
            <p:ph idx="15"/>
          </p:nvPr>
        </p:nvSpPr>
        <p:spPr>
          <a:xfrm>
            <a:off x="7917337" y="3829050"/>
            <a:ext cx="3212547" cy="2143125"/>
          </a:xfrm>
          <a:prstGeom prst="rect">
            <a:avLst/>
          </a:prstGeom>
        </p:spPr>
        <p:txBody>
          <a:bodyPr>
            <a:normAutofit/>
          </a:bodyPr>
          <a:lstStyle>
            <a:lvl1pPr marL="0" indent="0" algn="l" defTabSz="914172" rtl="0" eaLnBrk="1" latinLnBrk="0" hangingPunct="1">
              <a:lnSpc>
                <a:spcPct val="140000"/>
              </a:lnSpc>
              <a:spcBef>
                <a:spcPts val="0"/>
              </a:spcBef>
              <a:spcAft>
                <a:spcPts val="1800"/>
              </a:spcAft>
              <a:buClr>
                <a:schemeClr val="accent1"/>
              </a:buClr>
              <a:buFont typeface="Wingdings" panose="05000000000000000000" pitchFamily="2" charset="2"/>
              <a:buNone/>
              <a:tabLst>
                <a:tab pos="338054" algn="l"/>
              </a:tabLst>
              <a:defRPr lang="en-US" sz="1100" kern="1200" dirty="0" smtClean="0">
                <a:solidFill>
                  <a:schemeClr val="tx1"/>
                </a:solidFill>
                <a:latin typeface="Raleway Light" panose="020B0403030101060003" pitchFamily="34" charset="0"/>
                <a:ea typeface="+mn-ea"/>
                <a:cs typeface="+mn-cs"/>
              </a:defRPr>
            </a:lvl1pPr>
            <a:lvl2pPr marL="457086" indent="0" algn="l" defTabSz="914172" rtl="0" eaLnBrk="1" latinLnBrk="0" hangingPunct="1">
              <a:lnSpc>
                <a:spcPct val="140000"/>
              </a:lnSpc>
              <a:spcBef>
                <a:spcPts val="0"/>
              </a:spcBef>
              <a:spcAft>
                <a:spcPts val="1800"/>
              </a:spcAft>
              <a:buClr>
                <a:schemeClr val="accent1"/>
              </a:buClr>
              <a:buFont typeface="Wingdings" panose="05000000000000000000" pitchFamily="2" charset="2"/>
              <a:buNone/>
              <a:tabLst>
                <a:tab pos="338054" algn="l"/>
              </a:tabLst>
              <a:defRPr lang="en-US" sz="1100" kern="1200" dirty="0" smtClean="0">
                <a:solidFill>
                  <a:schemeClr val="tx1"/>
                </a:solidFill>
                <a:latin typeface="Raleway Light" panose="020B0403030101060003" pitchFamily="34" charset="0"/>
                <a:ea typeface="+mn-ea"/>
                <a:cs typeface="+mn-cs"/>
              </a:defRPr>
            </a:lvl2pPr>
            <a:lvl3pPr marL="914172" indent="0" algn="l" defTabSz="914172" rtl="0" eaLnBrk="1" latinLnBrk="0" hangingPunct="1">
              <a:lnSpc>
                <a:spcPct val="140000"/>
              </a:lnSpc>
              <a:spcBef>
                <a:spcPts val="0"/>
              </a:spcBef>
              <a:spcAft>
                <a:spcPts val="1800"/>
              </a:spcAft>
              <a:buClr>
                <a:schemeClr val="accent1"/>
              </a:buClr>
              <a:buFont typeface="Wingdings" panose="05000000000000000000" pitchFamily="2" charset="2"/>
              <a:buNone/>
              <a:tabLst>
                <a:tab pos="338054" algn="l"/>
              </a:tabLst>
              <a:defRPr lang="en-US" sz="1100" kern="1200" dirty="0" smtClean="0">
                <a:solidFill>
                  <a:schemeClr val="tx1"/>
                </a:solidFill>
                <a:latin typeface="Raleway Light" panose="020B0403030101060003" pitchFamily="34" charset="0"/>
                <a:ea typeface="+mn-ea"/>
                <a:cs typeface="+mn-cs"/>
              </a:defRPr>
            </a:lvl3pPr>
            <a:lvl4pPr marL="1371257" indent="0" algn="l" defTabSz="914172" rtl="0" eaLnBrk="1" latinLnBrk="0" hangingPunct="1">
              <a:lnSpc>
                <a:spcPct val="140000"/>
              </a:lnSpc>
              <a:spcBef>
                <a:spcPts val="0"/>
              </a:spcBef>
              <a:spcAft>
                <a:spcPts val="1800"/>
              </a:spcAft>
              <a:buClr>
                <a:schemeClr val="accent1"/>
              </a:buClr>
              <a:buFont typeface="Wingdings" panose="05000000000000000000" pitchFamily="2" charset="2"/>
              <a:buNone/>
              <a:tabLst>
                <a:tab pos="338054" algn="l"/>
              </a:tabLst>
              <a:defRPr lang="en-US" sz="1100" kern="1200" dirty="0" smtClean="0">
                <a:solidFill>
                  <a:schemeClr val="tx1"/>
                </a:solidFill>
                <a:latin typeface="Raleway Light" panose="020B0403030101060003" pitchFamily="34" charset="0"/>
                <a:ea typeface="+mn-ea"/>
                <a:cs typeface="+mn-cs"/>
              </a:defRPr>
            </a:lvl4pPr>
            <a:lvl5pPr marL="1828343" indent="0" algn="l" defTabSz="914172" rtl="0" eaLnBrk="1" latinLnBrk="0" hangingPunct="1">
              <a:lnSpc>
                <a:spcPct val="140000"/>
              </a:lnSpc>
              <a:spcBef>
                <a:spcPts val="0"/>
              </a:spcBef>
              <a:spcAft>
                <a:spcPts val="1800"/>
              </a:spcAft>
              <a:buClr>
                <a:schemeClr val="accent1"/>
              </a:buClr>
              <a:buFont typeface="Wingdings" panose="05000000000000000000" pitchFamily="2" charset="2"/>
              <a:buNone/>
              <a:tabLst>
                <a:tab pos="338054" algn="l"/>
              </a:tabLst>
              <a:defRPr lang="en-US" sz="1100" kern="1200" dirty="0">
                <a:solidFill>
                  <a:schemeClr val="tx1"/>
                </a:solidFill>
                <a:latin typeface="Raleway Light" panose="020B0403030101060003" pitchFamily="34" charset="0"/>
                <a:ea typeface="+mn-ea"/>
                <a:cs typeface="+mn-cs"/>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8" name="Title 1"/>
          <p:cNvSpPr>
            <a:spLocks noGrp="1"/>
          </p:cNvSpPr>
          <p:nvPr>
            <p:ph type="title"/>
          </p:nvPr>
        </p:nvSpPr>
        <p:spPr>
          <a:xfrm>
            <a:off x="995342" y="993947"/>
            <a:ext cx="2134961" cy="2372297"/>
          </a:xfrm>
          <a:prstGeom prst="rect">
            <a:avLst/>
          </a:prstGeom>
        </p:spPr>
        <p:txBody>
          <a:bodyPr anchor="t" anchorCtr="0">
            <a:normAutofit/>
          </a:bodyPr>
          <a:lstStyle>
            <a:lvl1pPr algn="l">
              <a:lnSpc>
                <a:spcPct val="110000"/>
              </a:lnSpc>
              <a:defRPr sz="3300">
                <a:solidFill>
                  <a:schemeClr val="tx1"/>
                </a:solidFill>
              </a:defRPr>
            </a:lvl1pPr>
          </a:lstStyle>
          <a:p>
            <a:r>
              <a:rPr lang="zh-TW" altLang="en-US"/>
              <a:t>按一下以編輯母片標題樣式</a:t>
            </a:r>
            <a:endParaRPr lang="en-US"/>
          </a:p>
        </p:txBody>
      </p:sp>
    </p:spTree>
    <p:extLst>
      <p:ext uri="{BB962C8B-B14F-4D97-AF65-F5344CB8AC3E}">
        <p14:creationId xmlns:p14="http://schemas.microsoft.com/office/powerpoint/2010/main" val="371468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ection Header 2">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2264" t="4385" r="6075" b="24623"/>
          <a:stretch/>
        </p:blipFill>
        <p:spPr>
          <a:xfrm>
            <a:off x="0" y="0"/>
            <a:ext cx="12192000" cy="6857999"/>
          </a:xfrm>
          <a:prstGeom prst="rect">
            <a:avLst/>
          </a:prstGeom>
        </p:spPr>
      </p:pic>
      <p:sp>
        <p:nvSpPr>
          <p:cNvPr id="9" name="Title 1"/>
          <p:cNvSpPr>
            <a:spLocks noGrp="1"/>
          </p:cNvSpPr>
          <p:nvPr>
            <p:ph type="ctrTitle"/>
          </p:nvPr>
        </p:nvSpPr>
        <p:spPr>
          <a:xfrm>
            <a:off x="382494" y="3060700"/>
            <a:ext cx="10666506" cy="1133757"/>
          </a:xfrm>
        </p:spPr>
        <p:txBody>
          <a:bodyPr anchor="b">
            <a:normAutofit/>
          </a:bodyPr>
          <a:lstStyle>
            <a:lvl1pPr algn="l">
              <a:defRPr sz="5400" b="1" i="0" baseline="0">
                <a:solidFill>
                  <a:schemeClr val="bg1"/>
                </a:solidFill>
                <a:latin typeface="+mn-lt"/>
                <a:ea typeface="Apple Braille" charset="0"/>
                <a:cs typeface="Apple Braille" charset="0"/>
              </a:defRPr>
            </a:lvl1pPr>
          </a:lstStyle>
          <a:p>
            <a:r>
              <a:rPr lang="zh-TW" altLang="en-US"/>
              <a:t>按一下以編輯母片標題樣式</a:t>
            </a:r>
            <a:endParaRPr lang="en-US"/>
          </a:p>
        </p:txBody>
      </p:sp>
    </p:spTree>
    <p:extLst>
      <p:ext uri="{BB962C8B-B14F-4D97-AF65-F5344CB8AC3E}">
        <p14:creationId xmlns:p14="http://schemas.microsoft.com/office/powerpoint/2010/main" val="118201630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_pic">
    <p:spTree>
      <p:nvGrpSpPr>
        <p:cNvPr id="1" name=""/>
        <p:cNvGrpSpPr/>
        <p:nvPr/>
      </p:nvGrpSpPr>
      <p:grpSpPr>
        <a:xfrm>
          <a:off x="0" y="0"/>
          <a:ext cx="0" cy="0"/>
          <a:chOff x="0" y="0"/>
          <a:chExt cx="0" cy="0"/>
        </a:xfrm>
      </p:grpSpPr>
      <p:sp>
        <p:nvSpPr>
          <p:cNvPr id="9" name="圖片版面配置區 8">
            <a:extLst>
              <a:ext uri="{FF2B5EF4-FFF2-40B4-BE49-F238E27FC236}">
                <a16:creationId xmlns:a16="http://schemas.microsoft.com/office/drawing/2014/main" id="{C8BF0B26-7F67-44DC-90C1-EAD31B492445}"/>
              </a:ext>
            </a:extLst>
          </p:cNvPr>
          <p:cNvSpPr>
            <a:spLocks noGrp="1"/>
          </p:cNvSpPr>
          <p:nvPr>
            <p:ph type="pic" sz="quarter" idx="10"/>
          </p:nvPr>
        </p:nvSpPr>
        <p:spPr>
          <a:xfrm>
            <a:off x="0" y="0"/>
            <a:ext cx="12188825" cy="6858000"/>
          </a:xfrm>
        </p:spPr>
        <p:txBody>
          <a:bodyPr/>
          <a:lstStyle/>
          <a:p>
            <a:endParaRPr lang="zh-TW" altLang="en-US"/>
          </a:p>
        </p:txBody>
      </p:sp>
      <p:sp>
        <p:nvSpPr>
          <p:cNvPr id="3" name="投影片編號版面配置區 4">
            <a:extLst>
              <a:ext uri="{FF2B5EF4-FFF2-40B4-BE49-F238E27FC236}">
                <a16:creationId xmlns:a16="http://schemas.microsoft.com/office/drawing/2014/main" id="{11D66C1E-6C61-4DE0-97A6-0DB8439D89AD}"/>
              </a:ext>
            </a:extLst>
          </p:cNvPr>
          <p:cNvSpPr>
            <a:spLocks noGrp="1"/>
          </p:cNvSpPr>
          <p:nvPr>
            <p:ph type="sldNum" sz="quarter" idx="12"/>
          </p:nvPr>
        </p:nvSpPr>
        <p:spPr>
          <a:xfrm>
            <a:off x="9448800" y="6476802"/>
            <a:ext cx="2743200" cy="365125"/>
          </a:xfrm>
        </p:spPr>
        <p:txBody>
          <a:bodyPr/>
          <a:lstStyle>
            <a:lvl1pPr>
              <a:defRPr sz="1400">
                <a:solidFill>
                  <a:schemeClr val="bg1"/>
                </a:solidFill>
              </a:defRPr>
            </a:lvl1pPr>
          </a:lstStyle>
          <a:p>
            <a:fld id="{88560E7E-2699-8243-8857-4FC3E8B78A82}" type="slidenum">
              <a:rPr lang="en-US" smtClean="0"/>
              <a:pPr/>
              <a:t>‹#›</a:t>
            </a:fld>
            <a:endParaRPr lang="en-US"/>
          </a:p>
        </p:txBody>
      </p:sp>
      <p:sp>
        <p:nvSpPr>
          <p:cNvPr id="4" name="文字方塊 2">
            <a:extLst>
              <a:ext uri="{FF2B5EF4-FFF2-40B4-BE49-F238E27FC236}">
                <a16:creationId xmlns:a16="http://schemas.microsoft.com/office/drawing/2014/main" id="{598DC0F8-2278-2740-A0CC-503F95C62E29}"/>
              </a:ext>
            </a:extLst>
          </p:cNvPr>
          <p:cNvSpPr txBox="1"/>
          <p:nvPr userDrawn="1"/>
        </p:nvSpPr>
        <p:spPr>
          <a:xfrm>
            <a:off x="232301" y="6412199"/>
            <a:ext cx="7048500"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1200">
                <a:solidFill>
                  <a:srgbClr val="409AD6"/>
                </a:solidFill>
                <a:latin typeface="+mj-lt"/>
              </a:rPr>
              <a:t>© </a:t>
            </a:r>
            <a:r>
              <a:rPr lang="en-US" altLang="zh-TW" sz="1200">
                <a:solidFill>
                  <a:srgbClr val="409AD6"/>
                </a:solidFill>
                <a:latin typeface="+mj-lt"/>
              </a:rPr>
              <a:t>2022</a:t>
            </a:r>
            <a:r>
              <a:rPr lang="zh-TW" altLang="en-US" sz="1200">
                <a:solidFill>
                  <a:srgbClr val="409AD6"/>
                </a:solidFill>
                <a:latin typeface="+mj-lt"/>
              </a:rPr>
              <a:t> eCloudvalley Digital Technology Co., Ltd. All Rights Reserved.</a:t>
            </a:r>
          </a:p>
        </p:txBody>
      </p:sp>
    </p:spTree>
    <p:extLst>
      <p:ext uri="{BB962C8B-B14F-4D97-AF65-F5344CB8AC3E}">
        <p14:creationId xmlns:p14="http://schemas.microsoft.com/office/powerpoint/2010/main" val="58791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03D69D26-D194-7741-B191-6CA74086DA3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5" name="Picture 14" descr="A picture containing outdoor object&#10;&#10;Description automatically generated">
            <a:extLst>
              <a:ext uri="{FF2B5EF4-FFF2-40B4-BE49-F238E27FC236}">
                <a16:creationId xmlns:a16="http://schemas.microsoft.com/office/drawing/2014/main" id="{F2883CEE-7223-EC42-97BB-FCD96646D19D}"/>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66E149-49EA-4749-82C0-81D6207B2F36}"/>
              </a:ext>
            </a:extLst>
          </p:cNvPr>
          <p:cNvSpPr>
            <a:spLocks noGrp="1"/>
          </p:cNvSpPr>
          <p:nvPr>
            <p:ph type="title" hasCustomPrompt="1"/>
          </p:nvPr>
        </p:nvSpPr>
        <p:spPr>
          <a:xfrm>
            <a:off x="666206" y="2766218"/>
            <a:ext cx="3027020" cy="1325563"/>
          </a:xfrm>
        </p:spPr>
        <p:txBody>
          <a:bodyPr>
            <a:normAutofit/>
          </a:bodyPr>
          <a:lstStyle>
            <a:lvl1pPr>
              <a:defRPr sz="2800" b="1" spc="0" baseline="0">
                <a:solidFill>
                  <a:srgbClr val="1B4889"/>
                </a:solidFill>
                <a:latin typeface="Calibri" panose="020F0502020204030204" pitchFamily="34" charset="0"/>
                <a:cs typeface="Calibri" panose="020F0502020204030204" pitchFamily="34" charset="0"/>
              </a:defRPr>
            </a:lvl1pPr>
          </a:lstStyle>
          <a:p>
            <a:r>
              <a:rPr lang="en-GB"/>
              <a:t>TOPIC</a:t>
            </a:r>
            <a:endParaRPr lang="en-US"/>
          </a:p>
        </p:txBody>
      </p:sp>
      <p:sp>
        <p:nvSpPr>
          <p:cNvPr id="3" name="Content Placeholder 2">
            <a:extLst>
              <a:ext uri="{FF2B5EF4-FFF2-40B4-BE49-F238E27FC236}">
                <a16:creationId xmlns:a16="http://schemas.microsoft.com/office/drawing/2014/main" id="{86ADFD2D-C009-6342-BC39-2FC8D85B8B3E}"/>
              </a:ext>
            </a:extLst>
          </p:cNvPr>
          <p:cNvSpPr>
            <a:spLocks noGrp="1"/>
          </p:cNvSpPr>
          <p:nvPr>
            <p:ph idx="1"/>
          </p:nvPr>
        </p:nvSpPr>
        <p:spPr>
          <a:xfrm>
            <a:off x="4548249" y="593771"/>
            <a:ext cx="6881003" cy="55831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7" name="圖片 5">
            <a:extLst>
              <a:ext uri="{FF2B5EF4-FFF2-40B4-BE49-F238E27FC236}">
                <a16:creationId xmlns:a16="http://schemas.microsoft.com/office/drawing/2014/main" id="{73568BA1-196B-874E-9F7D-98C4F165312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29900" y="6299380"/>
            <a:ext cx="799353" cy="350935"/>
          </a:xfrm>
          <a:prstGeom prst="rect">
            <a:avLst/>
          </a:prstGeom>
        </p:spPr>
      </p:pic>
      <p:sp>
        <p:nvSpPr>
          <p:cNvPr id="8" name="TextBox 7">
            <a:extLst>
              <a:ext uri="{FF2B5EF4-FFF2-40B4-BE49-F238E27FC236}">
                <a16:creationId xmlns:a16="http://schemas.microsoft.com/office/drawing/2014/main" id="{E8A8787C-261A-1645-A676-F9DDAAFD9E78}"/>
              </a:ext>
            </a:extLst>
          </p:cNvPr>
          <p:cNvSpPr txBox="1"/>
          <p:nvPr userDrawn="1"/>
        </p:nvSpPr>
        <p:spPr>
          <a:xfrm>
            <a:off x="9000091" y="6347889"/>
            <a:ext cx="1420582" cy="253916"/>
          </a:xfrm>
          <a:prstGeom prst="rect">
            <a:avLst/>
          </a:prstGeom>
          <a:noFill/>
        </p:spPr>
        <p:txBody>
          <a:bodyPr wrap="none" rtlCol="0">
            <a:spAutoFit/>
          </a:bodyPr>
          <a:lstStyle/>
          <a:p>
            <a:r>
              <a:rPr lang="en-US" sz="1050">
                <a:solidFill>
                  <a:srgbClr val="0E223A"/>
                </a:solidFill>
                <a:latin typeface="Calibri" panose="020F0502020204030204" pitchFamily="34" charset="0"/>
                <a:cs typeface="Calibri" panose="020F0502020204030204" pitchFamily="34" charset="0"/>
              </a:rPr>
              <a:t>Redefine IT with Cloud</a:t>
            </a:r>
          </a:p>
        </p:txBody>
      </p:sp>
      <p:sp>
        <p:nvSpPr>
          <p:cNvPr id="9" name="TextBox 8">
            <a:extLst>
              <a:ext uri="{FF2B5EF4-FFF2-40B4-BE49-F238E27FC236}">
                <a16:creationId xmlns:a16="http://schemas.microsoft.com/office/drawing/2014/main" id="{69E02C60-5527-294F-998F-4E949EA1B6E3}"/>
              </a:ext>
            </a:extLst>
          </p:cNvPr>
          <p:cNvSpPr txBox="1"/>
          <p:nvPr userDrawn="1"/>
        </p:nvSpPr>
        <p:spPr>
          <a:xfrm>
            <a:off x="666206" y="6347889"/>
            <a:ext cx="4690708" cy="253916"/>
          </a:xfrm>
          <a:prstGeom prst="rect">
            <a:avLst/>
          </a:prstGeom>
          <a:noFill/>
        </p:spPr>
        <p:txBody>
          <a:bodyPr wrap="none" rtlCol="0">
            <a:spAutoFit/>
          </a:bodyPr>
          <a:lstStyle/>
          <a:p>
            <a:r>
              <a:rPr lang="en-US" sz="1050">
                <a:solidFill>
                  <a:srgbClr val="0E223A"/>
                </a:solidFill>
                <a:latin typeface="Calibri" panose="020F0502020204030204" pitchFamily="34" charset="0"/>
                <a:cs typeface="Calibri" panose="020F0502020204030204" pitchFamily="34" charset="0"/>
              </a:rPr>
              <a:t>© 2023 </a:t>
            </a:r>
            <a:r>
              <a:rPr lang="en-US" sz="1050" err="1">
                <a:solidFill>
                  <a:srgbClr val="0E223A"/>
                </a:solidFill>
                <a:latin typeface="Calibri" panose="020F0502020204030204" pitchFamily="34" charset="0"/>
                <a:cs typeface="Calibri" panose="020F0502020204030204" pitchFamily="34" charset="0"/>
              </a:rPr>
              <a:t>eCloudvalley</a:t>
            </a:r>
            <a:r>
              <a:rPr lang="en-US" sz="1050">
                <a:solidFill>
                  <a:srgbClr val="0E223A"/>
                </a:solidFill>
                <a:latin typeface="Calibri" panose="020F0502020204030204" pitchFamily="34" charset="0"/>
                <a:cs typeface="Calibri" panose="020F0502020204030204" pitchFamily="34" charset="0"/>
              </a:rPr>
              <a:t> Digital Technology </a:t>
            </a:r>
            <a:r>
              <a:rPr lang="en-US" sz="1050" err="1">
                <a:solidFill>
                  <a:srgbClr val="0E223A"/>
                </a:solidFill>
                <a:latin typeface="Calibri" panose="020F0502020204030204" pitchFamily="34" charset="0"/>
                <a:cs typeface="Calibri" panose="020F0502020204030204" pitchFamily="34" charset="0"/>
              </a:rPr>
              <a:t>Co.,Ltd</a:t>
            </a:r>
            <a:r>
              <a:rPr lang="en-US" sz="1050">
                <a:solidFill>
                  <a:srgbClr val="0E223A"/>
                </a:solidFill>
                <a:latin typeface="Calibri" panose="020F0502020204030204" pitchFamily="34" charset="0"/>
                <a:cs typeface="Calibri" panose="020F0502020204030204" pitchFamily="34" charset="0"/>
              </a:rPr>
              <a:t>. or its affiliates All Rights Reserved</a:t>
            </a:r>
          </a:p>
        </p:txBody>
      </p:sp>
      <p:cxnSp>
        <p:nvCxnSpPr>
          <p:cNvPr id="10" name="Straight Connector 9">
            <a:extLst>
              <a:ext uri="{FF2B5EF4-FFF2-40B4-BE49-F238E27FC236}">
                <a16:creationId xmlns:a16="http://schemas.microsoft.com/office/drawing/2014/main" id="{BB18746A-7D19-0C4A-BCA7-174488005D90}"/>
              </a:ext>
            </a:extLst>
          </p:cNvPr>
          <p:cNvCxnSpPr>
            <a:cxnSpLocks/>
          </p:cNvCxnSpPr>
          <p:nvPr userDrawn="1"/>
        </p:nvCxnSpPr>
        <p:spPr>
          <a:xfrm>
            <a:off x="10397426" y="6474847"/>
            <a:ext cx="209227" cy="0"/>
          </a:xfrm>
          <a:prstGeom prst="line">
            <a:avLst/>
          </a:prstGeom>
          <a:ln w="12700">
            <a:solidFill>
              <a:srgbClr val="0E223A"/>
            </a:solidFill>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690F4ACB-6775-F44A-9A0F-9DF70DAAFC69}"/>
              </a:ext>
            </a:extLst>
          </p:cNvPr>
          <p:cNvSpPr/>
          <p:nvPr userDrawn="1"/>
        </p:nvSpPr>
        <p:spPr>
          <a:xfrm>
            <a:off x="763606" y="3047269"/>
            <a:ext cx="877824" cy="94818"/>
          </a:xfrm>
          <a:prstGeom prst="rect">
            <a:avLst/>
          </a:prstGeom>
          <a:solidFill>
            <a:srgbClr val="00F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A20C0F0C-D5FD-94BA-C9CB-1D416D02B866}"/>
              </a:ext>
            </a:extLst>
          </p:cNvPr>
          <p:cNvSpPr>
            <a:spLocks noGrp="1"/>
          </p:cNvSpPr>
          <p:nvPr>
            <p:ph type="sldNum" sz="quarter" idx="4"/>
          </p:nvPr>
        </p:nvSpPr>
        <p:spPr>
          <a:xfrm>
            <a:off x="9000091" y="633641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BF3587E-F0D1-49C3-83EB-0AD9B27F060F}" type="slidenum">
              <a:rPr lang="en-US" smtClean="0"/>
              <a:pPr/>
              <a:t>‹#›</a:t>
            </a:fld>
            <a:endParaRPr lang="en-US"/>
          </a:p>
        </p:txBody>
      </p:sp>
    </p:spTree>
    <p:extLst>
      <p:ext uri="{BB962C8B-B14F-4D97-AF65-F5344CB8AC3E}">
        <p14:creationId xmlns:p14="http://schemas.microsoft.com/office/powerpoint/2010/main" val="133799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1731AB1D-597B-1849-A550-8E57449FCE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6F2E2E1C-670F-0C45-88E8-A2D51BFF1C3E}"/>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86ADFD2D-C009-6342-BC39-2FC8D85B8B3E}"/>
              </a:ext>
            </a:extLst>
          </p:cNvPr>
          <p:cNvSpPr>
            <a:spLocks noGrp="1"/>
          </p:cNvSpPr>
          <p:nvPr>
            <p:ph idx="1"/>
          </p:nvPr>
        </p:nvSpPr>
        <p:spPr>
          <a:xfrm>
            <a:off x="666205" y="1825625"/>
            <a:ext cx="10763047" cy="4351338"/>
          </a:xfrm>
        </p:spPr>
        <p:txBody>
          <a:bodyPr>
            <a:normAutofit/>
          </a:bodyPr>
          <a:lstStyle>
            <a:lvl1pPr>
              <a:defRPr sz="1600">
                <a:latin typeface="Calibri" panose="020F0502020204030204" pitchFamily="34" charset="0"/>
                <a:cs typeface="Calibri" panose="020F0502020204030204" pitchFamily="34" charset="0"/>
              </a:defRPr>
            </a:lvl1pPr>
            <a:lvl2pPr>
              <a:defRPr sz="1600">
                <a:latin typeface="Calibri" panose="020F0502020204030204" pitchFamily="34" charset="0"/>
                <a:cs typeface="Calibri" panose="020F0502020204030204" pitchFamily="34" charset="0"/>
              </a:defRPr>
            </a:lvl2pPr>
            <a:lvl3pPr>
              <a:defRPr sz="16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7" name="圖片 5">
            <a:extLst>
              <a:ext uri="{FF2B5EF4-FFF2-40B4-BE49-F238E27FC236}">
                <a16:creationId xmlns:a16="http://schemas.microsoft.com/office/drawing/2014/main" id="{73568BA1-196B-874E-9F7D-98C4F165312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29900" y="6299380"/>
            <a:ext cx="799353" cy="350935"/>
          </a:xfrm>
          <a:prstGeom prst="rect">
            <a:avLst/>
          </a:prstGeom>
        </p:spPr>
      </p:pic>
      <p:sp>
        <p:nvSpPr>
          <p:cNvPr id="8" name="TextBox 7">
            <a:extLst>
              <a:ext uri="{FF2B5EF4-FFF2-40B4-BE49-F238E27FC236}">
                <a16:creationId xmlns:a16="http://schemas.microsoft.com/office/drawing/2014/main" id="{E8A8787C-261A-1645-A676-F9DDAAFD9E78}"/>
              </a:ext>
            </a:extLst>
          </p:cNvPr>
          <p:cNvSpPr txBox="1"/>
          <p:nvPr userDrawn="1"/>
        </p:nvSpPr>
        <p:spPr>
          <a:xfrm>
            <a:off x="9000091" y="6347889"/>
            <a:ext cx="1420582" cy="253916"/>
          </a:xfrm>
          <a:prstGeom prst="rect">
            <a:avLst/>
          </a:prstGeom>
          <a:noFill/>
        </p:spPr>
        <p:txBody>
          <a:bodyPr wrap="none" rtlCol="0">
            <a:spAutoFit/>
          </a:bodyPr>
          <a:lstStyle/>
          <a:p>
            <a:r>
              <a:rPr lang="en-US" sz="1050">
                <a:solidFill>
                  <a:srgbClr val="0E223A"/>
                </a:solidFill>
                <a:latin typeface="Calibri" panose="020F0502020204030204" pitchFamily="34" charset="0"/>
                <a:cs typeface="Calibri" panose="020F0502020204030204" pitchFamily="34" charset="0"/>
              </a:rPr>
              <a:t>Redefine IT with Cloud</a:t>
            </a:r>
          </a:p>
        </p:txBody>
      </p:sp>
      <p:sp>
        <p:nvSpPr>
          <p:cNvPr id="9" name="TextBox 8">
            <a:extLst>
              <a:ext uri="{FF2B5EF4-FFF2-40B4-BE49-F238E27FC236}">
                <a16:creationId xmlns:a16="http://schemas.microsoft.com/office/drawing/2014/main" id="{69E02C60-5527-294F-998F-4E949EA1B6E3}"/>
              </a:ext>
            </a:extLst>
          </p:cNvPr>
          <p:cNvSpPr txBox="1"/>
          <p:nvPr userDrawn="1"/>
        </p:nvSpPr>
        <p:spPr>
          <a:xfrm>
            <a:off x="666206" y="6347889"/>
            <a:ext cx="4690708" cy="253916"/>
          </a:xfrm>
          <a:prstGeom prst="rect">
            <a:avLst/>
          </a:prstGeom>
          <a:noFill/>
        </p:spPr>
        <p:txBody>
          <a:bodyPr wrap="none" rtlCol="0">
            <a:spAutoFit/>
          </a:bodyPr>
          <a:lstStyle/>
          <a:p>
            <a:r>
              <a:rPr lang="en-US" sz="1050">
                <a:solidFill>
                  <a:srgbClr val="0E223A"/>
                </a:solidFill>
                <a:latin typeface="Calibri" panose="020F0502020204030204" pitchFamily="34" charset="0"/>
                <a:cs typeface="Calibri" panose="020F0502020204030204" pitchFamily="34" charset="0"/>
              </a:rPr>
              <a:t>© 2023 </a:t>
            </a:r>
            <a:r>
              <a:rPr lang="en-US" sz="1050" err="1">
                <a:solidFill>
                  <a:srgbClr val="0E223A"/>
                </a:solidFill>
                <a:latin typeface="Calibri" panose="020F0502020204030204" pitchFamily="34" charset="0"/>
                <a:cs typeface="Calibri" panose="020F0502020204030204" pitchFamily="34" charset="0"/>
              </a:rPr>
              <a:t>eCloudvalley</a:t>
            </a:r>
            <a:r>
              <a:rPr lang="en-US" sz="1050">
                <a:solidFill>
                  <a:srgbClr val="0E223A"/>
                </a:solidFill>
                <a:latin typeface="Calibri" panose="020F0502020204030204" pitchFamily="34" charset="0"/>
                <a:cs typeface="Calibri" panose="020F0502020204030204" pitchFamily="34" charset="0"/>
              </a:rPr>
              <a:t> Digital Technology </a:t>
            </a:r>
            <a:r>
              <a:rPr lang="en-US" sz="1050" err="1">
                <a:solidFill>
                  <a:srgbClr val="0E223A"/>
                </a:solidFill>
                <a:latin typeface="Calibri" panose="020F0502020204030204" pitchFamily="34" charset="0"/>
                <a:cs typeface="Calibri" panose="020F0502020204030204" pitchFamily="34" charset="0"/>
              </a:rPr>
              <a:t>Co.,Ltd</a:t>
            </a:r>
            <a:r>
              <a:rPr lang="en-US" sz="1050">
                <a:solidFill>
                  <a:srgbClr val="0E223A"/>
                </a:solidFill>
                <a:latin typeface="Calibri" panose="020F0502020204030204" pitchFamily="34" charset="0"/>
                <a:cs typeface="Calibri" panose="020F0502020204030204" pitchFamily="34" charset="0"/>
              </a:rPr>
              <a:t>. or its affiliates All Rights Reserved</a:t>
            </a:r>
          </a:p>
        </p:txBody>
      </p:sp>
      <p:cxnSp>
        <p:nvCxnSpPr>
          <p:cNvPr id="10" name="Straight Connector 9">
            <a:extLst>
              <a:ext uri="{FF2B5EF4-FFF2-40B4-BE49-F238E27FC236}">
                <a16:creationId xmlns:a16="http://schemas.microsoft.com/office/drawing/2014/main" id="{BB18746A-7D19-0C4A-BCA7-174488005D90}"/>
              </a:ext>
            </a:extLst>
          </p:cNvPr>
          <p:cNvCxnSpPr>
            <a:cxnSpLocks/>
          </p:cNvCxnSpPr>
          <p:nvPr userDrawn="1"/>
        </p:nvCxnSpPr>
        <p:spPr>
          <a:xfrm>
            <a:off x="10397426" y="6474847"/>
            <a:ext cx="209227" cy="0"/>
          </a:xfrm>
          <a:prstGeom prst="line">
            <a:avLst/>
          </a:prstGeom>
          <a:ln w="12700">
            <a:solidFill>
              <a:srgbClr val="0E223A"/>
            </a:solidFill>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690F4ACB-6775-F44A-9A0F-9DF70DAAFC69}"/>
              </a:ext>
            </a:extLst>
          </p:cNvPr>
          <p:cNvSpPr/>
          <p:nvPr userDrawn="1"/>
        </p:nvSpPr>
        <p:spPr>
          <a:xfrm>
            <a:off x="763606" y="646176"/>
            <a:ext cx="877824" cy="94818"/>
          </a:xfrm>
          <a:prstGeom prst="rect">
            <a:avLst/>
          </a:prstGeom>
          <a:solidFill>
            <a:srgbClr val="00F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9784A12E-AB87-449F-EF78-2D35D9B053D1}"/>
              </a:ext>
            </a:extLst>
          </p:cNvPr>
          <p:cNvSpPr>
            <a:spLocks noGrp="1"/>
          </p:cNvSpPr>
          <p:nvPr>
            <p:ph type="sldNum" sz="quarter" idx="4"/>
          </p:nvPr>
        </p:nvSpPr>
        <p:spPr>
          <a:xfrm>
            <a:off x="9000091" y="633641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BF3587E-F0D1-49C3-83EB-0AD9B27F060F}" type="slidenum">
              <a:rPr lang="en-US" smtClean="0"/>
              <a:pPr/>
              <a:t>‹#›</a:t>
            </a:fld>
            <a:endParaRPr lang="en-US"/>
          </a:p>
        </p:txBody>
      </p:sp>
      <p:sp>
        <p:nvSpPr>
          <p:cNvPr id="6" name="Title 1">
            <a:extLst>
              <a:ext uri="{FF2B5EF4-FFF2-40B4-BE49-F238E27FC236}">
                <a16:creationId xmlns:a16="http://schemas.microsoft.com/office/drawing/2014/main" id="{CEA710E9-19E4-FE14-7C7D-8F0A4484D42C}"/>
              </a:ext>
            </a:extLst>
          </p:cNvPr>
          <p:cNvSpPr>
            <a:spLocks noGrp="1"/>
          </p:cNvSpPr>
          <p:nvPr>
            <p:ph type="title" hasCustomPrompt="1"/>
          </p:nvPr>
        </p:nvSpPr>
        <p:spPr>
          <a:xfrm>
            <a:off x="666205" y="408255"/>
            <a:ext cx="10763047" cy="1325563"/>
          </a:xfrm>
        </p:spPr>
        <p:txBody>
          <a:bodyPr>
            <a:normAutofit/>
          </a:bodyPr>
          <a:lstStyle>
            <a:lvl1pPr>
              <a:defRPr sz="2800" b="1" spc="0" baseline="0">
                <a:solidFill>
                  <a:srgbClr val="1B4889"/>
                </a:solidFill>
                <a:latin typeface="Calibri" panose="020F0502020204030204" pitchFamily="34" charset="0"/>
                <a:cs typeface="Calibri" panose="020F0502020204030204" pitchFamily="34" charset="0"/>
              </a:defRPr>
            </a:lvl1pPr>
          </a:lstStyle>
          <a:p>
            <a:r>
              <a:rPr lang="en-GB"/>
              <a:t>TOPIC</a:t>
            </a:r>
            <a:endParaRPr lang="en-US"/>
          </a:p>
        </p:txBody>
      </p:sp>
    </p:spTree>
    <p:extLst>
      <p:ext uri="{BB962C8B-B14F-4D97-AF65-F5344CB8AC3E}">
        <p14:creationId xmlns:p14="http://schemas.microsoft.com/office/powerpoint/2010/main" val="211153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7FA5DCD5-65C4-3148-82DF-CD95228D949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E04549C-686F-674E-A574-EAA01F6FCFCF}"/>
              </a:ext>
            </a:extLst>
          </p:cNvPr>
          <p:cNvSpPr>
            <a:spLocks noGrp="1"/>
          </p:cNvSpPr>
          <p:nvPr>
            <p:ph type="title" hasCustomPrompt="1"/>
          </p:nvPr>
        </p:nvSpPr>
        <p:spPr>
          <a:xfrm>
            <a:off x="831850" y="1709738"/>
            <a:ext cx="10515600" cy="2852737"/>
          </a:xfrm>
        </p:spPr>
        <p:txBody>
          <a:bodyPr anchor="ctr"/>
          <a:lstStyle>
            <a:lvl1pPr algn="ctr">
              <a:defRPr sz="6000" b="1" spc="0" baseline="0">
                <a:solidFill>
                  <a:schemeClr val="bg1"/>
                </a:solidFill>
                <a:latin typeface="Calibri" panose="020F0502020204030204" pitchFamily="34" charset="0"/>
                <a:cs typeface="Calibri" panose="020F0502020204030204" pitchFamily="34" charset="0"/>
              </a:defRPr>
            </a:lvl1pPr>
          </a:lstStyle>
          <a:p>
            <a:r>
              <a:rPr lang="en-GB"/>
              <a:t>TITLE</a:t>
            </a:r>
            <a:endParaRPr lang="en-US"/>
          </a:p>
        </p:txBody>
      </p:sp>
      <p:sp>
        <p:nvSpPr>
          <p:cNvPr id="8" name="TextBox 7">
            <a:extLst>
              <a:ext uri="{FF2B5EF4-FFF2-40B4-BE49-F238E27FC236}">
                <a16:creationId xmlns:a16="http://schemas.microsoft.com/office/drawing/2014/main" id="{9F316C7A-E538-604B-95E1-57FD49B63C65}"/>
              </a:ext>
            </a:extLst>
          </p:cNvPr>
          <p:cNvSpPr txBox="1"/>
          <p:nvPr userDrawn="1"/>
        </p:nvSpPr>
        <p:spPr>
          <a:xfrm>
            <a:off x="9000091" y="6347889"/>
            <a:ext cx="1420582" cy="253916"/>
          </a:xfrm>
          <a:prstGeom prst="rect">
            <a:avLst/>
          </a:prstGeom>
          <a:noFill/>
        </p:spPr>
        <p:txBody>
          <a:bodyPr wrap="none" rtlCol="0">
            <a:spAutoFit/>
          </a:bodyPr>
          <a:lstStyle/>
          <a:p>
            <a:r>
              <a:rPr lang="en-US" sz="1050">
                <a:solidFill>
                  <a:schemeClr val="bg1"/>
                </a:solidFill>
                <a:latin typeface="Calibri" panose="020F0502020204030204" pitchFamily="34" charset="0"/>
                <a:cs typeface="Calibri" panose="020F0502020204030204" pitchFamily="34" charset="0"/>
              </a:rPr>
              <a:t>Redefine IT with Cloud</a:t>
            </a:r>
          </a:p>
        </p:txBody>
      </p:sp>
      <p:sp>
        <p:nvSpPr>
          <p:cNvPr id="9" name="TextBox 8">
            <a:extLst>
              <a:ext uri="{FF2B5EF4-FFF2-40B4-BE49-F238E27FC236}">
                <a16:creationId xmlns:a16="http://schemas.microsoft.com/office/drawing/2014/main" id="{BD192E3A-42E7-5247-A622-C3A7B35FBA4E}"/>
              </a:ext>
            </a:extLst>
          </p:cNvPr>
          <p:cNvSpPr txBox="1"/>
          <p:nvPr userDrawn="1"/>
        </p:nvSpPr>
        <p:spPr>
          <a:xfrm>
            <a:off x="666206" y="6347889"/>
            <a:ext cx="4690708" cy="253916"/>
          </a:xfrm>
          <a:prstGeom prst="rect">
            <a:avLst/>
          </a:prstGeom>
          <a:noFill/>
        </p:spPr>
        <p:txBody>
          <a:bodyPr wrap="none" rtlCol="0">
            <a:spAutoFit/>
          </a:bodyPr>
          <a:lstStyle/>
          <a:p>
            <a:r>
              <a:rPr lang="en-US" sz="1050">
                <a:solidFill>
                  <a:schemeClr val="bg1"/>
                </a:solidFill>
                <a:latin typeface="Calibri" panose="020F0502020204030204" pitchFamily="34" charset="0"/>
                <a:cs typeface="Calibri" panose="020F0502020204030204" pitchFamily="34" charset="0"/>
              </a:rPr>
              <a:t>© 2023 </a:t>
            </a:r>
            <a:r>
              <a:rPr lang="en-US" sz="1050" err="1">
                <a:solidFill>
                  <a:schemeClr val="bg1"/>
                </a:solidFill>
                <a:latin typeface="Calibri" panose="020F0502020204030204" pitchFamily="34" charset="0"/>
                <a:cs typeface="Calibri" panose="020F0502020204030204" pitchFamily="34" charset="0"/>
              </a:rPr>
              <a:t>eCloudvalley</a:t>
            </a:r>
            <a:r>
              <a:rPr lang="en-US" sz="1050">
                <a:solidFill>
                  <a:schemeClr val="bg1"/>
                </a:solidFill>
                <a:latin typeface="Calibri" panose="020F0502020204030204" pitchFamily="34" charset="0"/>
                <a:cs typeface="Calibri" panose="020F0502020204030204" pitchFamily="34" charset="0"/>
              </a:rPr>
              <a:t> Digital Technology </a:t>
            </a:r>
            <a:r>
              <a:rPr lang="en-US" sz="1050" err="1">
                <a:solidFill>
                  <a:schemeClr val="bg1"/>
                </a:solidFill>
                <a:latin typeface="Calibri" panose="020F0502020204030204" pitchFamily="34" charset="0"/>
                <a:cs typeface="Calibri" panose="020F0502020204030204" pitchFamily="34" charset="0"/>
              </a:rPr>
              <a:t>Co.,Ltd</a:t>
            </a:r>
            <a:r>
              <a:rPr lang="en-US" sz="1050">
                <a:solidFill>
                  <a:schemeClr val="bg1"/>
                </a:solidFill>
                <a:latin typeface="Calibri" panose="020F0502020204030204" pitchFamily="34" charset="0"/>
                <a:cs typeface="Calibri" panose="020F0502020204030204" pitchFamily="34" charset="0"/>
              </a:rPr>
              <a:t>. or its affiliates All Rights Reserved</a:t>
            </a:r>
          </a:p>
        </p:txBody>
      </p:sp>
      <p:cxnSp>
        <p:nvCxnSpPr>
          <p:cNvPr id="10" name="Straight Connector 9">
            <a:extLst>
              <a:ext uri="{FF2B5EF4-FFF2-40B4-BE49-F238E27FC236}">
                <a16:creationId xmlns:a16="http://schemas.microsoft.com/office/drawing/2014/main" id="{68C74E9F-F4A9-5541-B159-4FB2FB601498}"/>
              </a:ext>
            </a:extLst>
          </p:cNvPr>
          <p:cNvCxnSpPr>
            <a:cxnSpLocks/>
          </p:cNvCxnSpPr>
          <p:nvPr userDrawn="1"/>
        </p:nvCxnSpPr>
        <p:spPr>
          <a:xfrm>
            <a:off x="10397426" y="6474847"/>
            <a:ext cx="209227"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pic>
        <p:nvPicPr>
          <p:cNvPr id="13" name="Picture 12" descr="Logo, company name&#10;&#10;Description automatically generated">
            <a:extLst>
              <a:ext uri="{FF2B5EF4-FFF2-40B4-BE49-F238E27FC236}">
                <a16:creationId xmlns:a16="http://schemas.microsoft.com/office/drawing/2014/main" id="{D6ADEA46-219C-C140-94D0-EE42B7761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9247" y="6260621"/>
            <a:ext cx="701953" cy="430999"/>
          </a:xfrm>
          <a:prstGeom prst="rect">
            <a:avLst/>
          </a:prstGeom>
        </p:spPr>
      </p:pic>
    </p:spTree>
    <p:extLst>
      <p:ext uri="{BB962C8B-B14F-4D97-AF65-F5344CB8AC3E}">
        <p14:creationId xmlns:p14="http://schemas.microsoft.com/office/powerpoint/2010/main" val="1879557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2251BECE-7BB6-4146-8911-0E9D12F2001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圖片 5">
            <a:extLst>
              <a:ext uri="{FF2B5EF4-FFF2-40B4-BE49-F238E27FC236}">
                <a16:creationId xmlns:a16="http://schemas.microsoft.com/office/drawing/2014/main" id="{2ECA87BC-305A-0743-B35A-4CAAF3018C0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29900" y="6299380"/>
            <a:ext cx="799353" cy="350935"/>
          </a:xfrm>
          <a:prstGeom prst="rect">
            <a:avLst/>
          </a:prstGeom>
        </p:spPr>
      </p:pic>
      <p:sp>
        <p:nvSpPr>
          <p:cNvPr id="7" name="TextBox 6">
            <a:extLst>
              <a:ext uri="{FF2B5EF4-FFF2-40B4-BE49-F238E27FC236}">
                <a16:creationId xmlns:a16="http://schemas.microsoft.com/office/drawing/2014/main" id="{04E10B7F-0B69-D447-8B36-44DDAD292F4B}"/>
              </a:ext>
            </a:extLst>
          </p:cNvPr>
          <p:cNvSpPr txBox="1"/>
          <p:nvPr userDrawn="1"/>
        </p:nvSpPr>
        <p:spPr>
          <a:xfrm>
            <a:off x="9000091" y="6347889"/>
            <a:ext cx="1420582" cy="253916"/>
          </a:xfrm>
          <a:prstGeom prst="rect">
            <a:avLst/>
          </a:prstGeom>
          <a:noFill/>
        </p:spPr>
        <p:txBody>
          <a:bodyPr wrap="none" rtlCol="0">
            <a:spAutoFit/>
          </a:bodyPr>
          <a:lstStyle/>
          <a:p>
            <a:r>
              <a:rPr lang="en-US" sz="1050">
                <a:solidFill>
                  <a:srgbClr val="0E223A"/>
                </a:solidFill>
                <a:latin typeface="Calibri" panose="020F0502020204030204" pitchFamily="34" charset="0"/>
                <a:cs typeface="Calibri" panose="020F0502020204030204" pitchFamily="34" charset="0"/>
              </a:rPr>
              <a:t>Redefine IT with Cloud</a:t>
            </a:r>
          </a:p>
        </p:txBody>
      </p:sp>
      <p:sp>
        <p:nvSpPr>
          <p:cNvPr id="8" name="TextBox 7">
            <a:extLst>
              <a:ext uri="{FF2B5EF4-FFF2-40B4-BE49-F238E27FC236}">
                <a16:creationId xmlns:a16="http://schemas.microsoft.com/office/drawing/2014/main" id="{42D85996-D111-1D4D-AB5A-EC12A7CF04AA}"/>
              </a:ext>
            </a:extLst>
          </p:cNvPr>
          <p:cNvSpPr txBox="1"/>
          <p:nvPr userDrawn="1"/>
        </p:nvSpPr>
        <p:spPr>
          <a:xfrm>
            <a:off x="666206" y="6347889"/>
            <a:ext cx="4690708" cy="253916"/>
          </a:xfrm>
          <a:prstGeom prst="rect">
            <a:avLst/>
          </a:prstGeom>
          <a:noFill/>
        </p:spPr>
        <p:txBody>
          <a:bodyPr wrap="none" rtlCol="0">
            <a:spAutoFit/>
          </a:bodyPr>
          <a:lstStyle/>
          <a:p>
            <a:r>
              <a:rPr lang="en-US" sz="1050">
                <a:solidFill>
                  <a:srgbClr val="0E223A"/>
                </a:solidFill>
                <a:latin typeface="Calibri" panose="020F0502020204030204" pitchFamily="34" charset="0"/>
                <a:cs typeface="Calibri" panose="020F0502020204030204" pitchFamily="34" charset="0"/>
              </a:rPr>
              <a:t>© 2023 </a:t>
            </a:r>
            <a:r>
              <a:rPr lang="en-US" sz="1050" err="1">
                <a:solidFill>
                  <a:srgbClr val="0E223A"/>
                </a:solidFill>
                <a:latin typeface="Calibri" panose="020F0502020204030204" pitchFamily="34" charset="0"/>
                <a:cs typeface="Calibri" panose="020F0502020204030204" pitchFamily="34" charset="0"/>
              </a:rPr>
              <a:t>eCloudvalley</a:t>
            </a:r>
            <a:r>
              <a:rPr lang="en-US" sz="1050">
                <a:solidFill>
                  <a:srgbClr val="0E223A"/>
                </a:solidFill>
                <a:latin typeface="Calibri" panose="020F0502020204030204" pitchFamily="34" charset="0"/>
                <a:cs typeface="Calibri" panose="020F0502020204030204" pitchFamily="34" charset="0"/>
              </a:rPr>
              <a:t> Digital Technology </a:t>
            </a:r>
            <a:r>
              <a:rPr lang="en-US" sz="1050" err="1">
                <a:solidFill>
                  <a:srgbClr val="0E223A"/>
                </a:solidFill>
                <a:latin typeface="Calibri" panose="020F0502020204030204" pitchFamily="34" charset="0"/>
                <a:cs typeface="Calibri" panose="020F0502020204030204" pitchFamily="34" charset="0"/>
              </a:rPr>
              <a:t>Co.,Ltd</a:t>
            </a:r>
            <a:r>
              <a:rPr lang="en-US" sz="1050">
                <a:solidFill>
                  <a:srgbClr val="0E223A"/>
                </a:solidFill>
                <a:latin typeface="Calibri" panose="020F0502020204030204" pitchFamily="34" charset="0"/>
                <a:cs typeface="Calibri" panose="020F0502020204030204" pitchFamily="34" charset="0"/>
              </a:rPr>
              <a:t>. or its affiliates All Rights Reserved</a:t>
            </a:r>
          </a:p>
        </p:txBody>
      </p:sp>
      <p:cxnSp>
        <p:nvCxnSpPr>
          <p:cNvPr id="9" name="Straight Connector 8">
            <a:extLst>
              <a:ext uri="{FF2B5EF4-FFF2-40B4-BE49-F238E27FC236}">
                <a16:creationId xmlns:a16="http://schemas.microsoft.com/office/drawing/2014/main" id="{78DE3166-14E2-1B40-9270-19555B2BFE7D}"/>
              </a:ext>
            </a:extLst>
          </p:cNvPr>
          <p:cNvCxnSpPr>
            <a:cxnSpLocks/>
          </p:cNvCxnSpPr>
          <p:nvPr userDrawn="1"/>
        </p:nvCxnSpPr>
        <p:spPr>
          <a:xfrm>
            <a:off x="10397426" y="6474847"/>
            <a:ext cx="209227" cy="0"/>
          </a:xfrm>
          <a:prstGeom prst="line">
            <a:avLst/>
          </a:prstGeom>
          <a:ln w="12700">
            <a:solidFill>
              <a:srgbClr val="0E223A"/>
            </a:solidFill>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5BD6E67-4F08-BC4A-B262-B7D3B642D2E9}"/>
              </a:ext>
            </a:extLst>
          </p:cNvPr>
          <p:cNvSpPr/>
          <p:nvPr userDrawn="1"/>
        </p:nvSpPr>
        <p:spPr>
          <a:xfrm>
            <a:off x="763606" y="646176"/>
            <a:ext cx="877824" cy="94818"/>
          </a:xfrm>
          <a:prstGeom prst="rect">
            <a:avLst/>
          </a:prstGeom>
          <a:solidFill>
            <a:srgbClr val="00F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5">
            <a:extLst>
              <a:ext uri="{FF2B5EF4-FFF2-40B4-BE49-F238E27FC236}">
                <a16:creationId xmlns:a16="http://schemas.microsoft.com/office/drawing/2014/main" id="{813C57DD-0702-A7F5-D4BD-2FF825B0BC86}"/>
              </a:ext>
            </a:extLst>
          </p:cNvPr>
          <p:cNvSpPr>
            <a:spLocks noGrp="1"/>
          </p:cNvSpPr>
          <p:nvPr>
            <p:ph type="sldNum" sz="quarter" idx="4"/>
          </p:nvPr>
        </p:nvSpPr>
        <p:spPr>
          <a:xfrm>
            <a:off x="9000091" y="633641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BF3587E-F0D1-49C3-83EB-0AD9B27F060F}" type="slidenum">
              <a:rPr lang="en-US" smtClean="0"/>
              <a:pPr/>
              <a:t>‹#›</a:t>
            </a:fld>
            <a:endParaRPr lang="en-US"/>
          </a:p>
        </p:txBody>
      </p:sp>
      <p:sp>
        <p:nvSpPr>
          <p:cNvPr id="4" name="Title 1">
            <a:extLst>
              <a:ext uri="{FF2B5EF4-FFF2-40B4-BE49-F238E27FC236}">
                <a16:creationId xmlns:a16="http://schemas.microsoft.com/office/drawing/2014/main" id="{0A2D6EB4-F34C-FA4A-B263-C14FD350D850}"/>
              </a:ext>
            </a:extLst>
          </p:cNvPr>
          <p:cNvSpPr>
            <a:spLocks noGrp="1"/>
          </p:cNvSpPr>
          <p:nvPr>
            <p:ph type="title" hasCustomPrompt="1"/>
          </p:nvPr>
        </p:nvSpPr>
        <p:spPr>
          <a:xfrm>
            <a:off x="666205" y="408255"/>
            <a:ext cx="10763047" cy="1325563"/>
          </a:xfrm>
        </p:spPr>
        <p:txBody>
          <a:bodyPr>
            <a:normAutofit/>
          </a:bodyPr>
          <a:lstStyle>
            <a:lvl1pPr>
              <a:defRPr sz="2800" b="1" spc="0" baseline="0">
                <a:solidFill>
                  <a:srgbClr val="1B4889"/>
                </a:solidFill>
                <a:latin typeface="Calibri" panose="020F0502020204030204" pitchFamily="34" charset="0"/>
                <a:cs typeface="Calibri" panose="020F0502020204030204" pitchFamily="34" charset="0"/>
              </a:defRPr>
            </a:lvl1pPr>
          </a:lstStyle>
          <a:p>
            <a:r>
              <a:rPr lang="en-GB"/>
              <a:t>TOPIC</a:t>
            </a:r>
            <a:endParaRPr lang="en-US"/>
          </a:p>
        </p:txBody>
      </p:sp>
    </p:spTree>
    <p:extLst>
      <p:ext uri="{BB962C8B-B14F-4D97-AF65-F5344CB8AC3E}">
        <p14:creationId xmlns:p14="http://schemas.microsoft.com/office/powerpoint/2010/main" val="3812617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EA9EFE70-1823-4B4C-B324-C5EE9DCA8A8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B7F1C1A0-F24B-9341-BBDE-FA0ED47C223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圖片 5">
            <a:extLst>
              <a:ext uri="{FF2B5EF4-FFF2-40B4-BE49-F238E27FC236}">
                <a16:creationId xmlns:a16="http://schemas.microsoft.com/office/drawing/2014/main" id="{C2E92524-91E3-CF41-B574-4C7774EEA18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29900" y="6299380"/>
            <a:ext cx="799353" cy="350935"/>
          </a:xfrm>
          <a:prstGeom prst="rect">
            <a:avLst/>
          </a:prstGeom>
        </p:spPr>
      </p:pic>
      <p:sp>
        <p:nvSpPr>
          <p:cNvPr id="6" name="TextBox 5">
            <a:extLst>
              <a:ext uri="{FF2B5EF4-FFF2-40B4-BE49-F238E27FC236}">
                <a16:creationId xmlns:a16="http://schemas.microsoft.com/office/drawing/2014/main" id="{4767D666-39DF-274D-A171-46314F6224DD}"/>
              </a:ext>
            </a:extLst>
          </p:cNvPr>
          <p:cNvSpPr txBox="1"/>
          <p:nvPr userDrawn="1"/>
        </p:nvSpPr>
        <p:spPr>
          <a:xfrm>
            <a:off x="9000091" y="6347889"/>
            <a:ext cx="1420582" cy="253916"/>
          </a:xfrm>
          <a:prstGeom prst="rect">
            <a:avLst/>
          </a:prstGeom>
          <a:noFill/>
        </p:spPr>
        <p:txBody>
          <a:bodyPr wrap="none" rtlCol="0">
            <a:spAutoFit/>
          </a:bodyPr>
          <a:lstStyle/>
          <a:p>
            <a:r>
              <a:rPr lang="en-US" sz="1050">
                <a:solidFill>
                  <a:srgbClr val="0E223A"/>
                </a:solidFill>
                <a:latin typeface="Calibri" panose="020F0502020204030204" pitchFamily="34" charset="0"/>
                <a:cs typeface="Calibri" panose="020F0502020204030204" pitchFamily="34" charset="0"/>
              </a:rPr>
              <a:t>Redefine IT with Cloud</a:t>
            </a:r>
          </a:p>
        </p:txBody>
      </p:sp>
      <p:sp>
        <p:nvSpPr>
          <p:cNvPr id="7" name="TextBox 6">
            <a:extLst>
              <a:ext uri="{FF2B5EF4-FFF2-40B4-BE49-F238E27FC236}">
                <a16:creationId xmlns:a16="http://schemas.microsoft.com/office/drawing/2014/main" id="{16E884E8-FD80-1E49-91F2-5F2E3350AEA3}"/>
              </a:ext>
            </a:extLst>
          </p:cNvPr>
          <p:cNvSpPr txBox="1"/>
          <p:nvPr userDrawn="1"/>
        </p:nvSpPr>
        <p:spPr>
          <a:xfrm>
            <a:off x="666206" y="6347889"/>
            <a:ext cx="4690708" cy="253916"/>
          </a:xfrm>
          <a:prstGeom prst="rect">
            <a:avLst/>
          </a:prstGeom>
          <a:noFill/>
        </p:spPr>
        <p:txBody>
          <a:bodyPr wrap="none" rtlCol="0">
            <a:spAutoFit/>
          </a:bodyPr>
          <a:lstStyle/>
          <a:p>
            <a:r>
              <a:rPr lang="en-US" sz="1050">
                <a:solidFill>
                  <a:srgbClr val="0E223A"/>
                </a:solidFill>
                <a:latin typeface="Calibri" panose="020F0502020204030204" pitchFamily="34" charset="0"/>
                <a:cs typeface="Calibri" panose="020F0502020204030204" pitchFamily="34" charset="0"/>
              </a:rPr>
              <a:t>© 2023 </a:t>
            </a:r>
            <a:r>
              <a:rPr lang="en-US" sz="1050" err="1">
                <a:solidFill>
                  <a:srgbClr val="0E223A"/>
                </a:solidFill>
                <a:latin typeface="Calibri" panose="020F0502020204030204" pitchFamily="34" charset="0"/>
                <a:cs typeface="Calibri" panose="020F0502020204030204" pitchFamily="34" charset="0"/>
              </a:rPr>
              <a:t>eCloudvalley</a:t>
            </a:r>
            <a:r>
              <a:rPr lang="en-US" sz="1050">
                <a:solidFill>
                  <a:srgbClr val="0E223A"/>
                </a:solidFill>
                <a:latin typeface="Calibri" panose="020F0502020204030204" pitchFamily="34" charset="0"/>
                <a:cs typeface="Calibri" panose="020F0502020204030204" pitchFamily="34" charset="0"/>
              </a:rPr>
              <a:t> Digital Technology </a:t>
            </a:r>
            <a:r>
              <a:rPr lang="en-US" sz="1050" err="1">
                <a:solidFill>
                  <a:srgbClr val="0E223A"/>
                </a:solidFill>
                <a:latin typeface="Calibri" panose="020F0502020204030204" pitchFamily="34" charset="0"/>
                <a:cs typeface="Calibri" panose="020F0502020204030204" pitchFamily="34" charset="0"/>
              </a:rPr>
              <a:t>Co.,Ltd</a:t>
            </a:r>
            <a:r>
              <a:rPr lang="en-US" sz="1050">
                <a:solidFill>
                  <a:srgbClr val="0E223A"/>
                </a:solidFill>
                <a:latin typeface="Calibri" panose="020F0502020204030204" pitchFamily="34" charset="0"/>
                <a:cs typeface="Calibri" panose="020F0502020204030204" pitchFamily="34" charset="0"/>
              </a:rPr>
              <a:t>. or its affiliates All Rights Reserved</a:t>
            </a:r>
          </a:p>
        </p:txBody>
      </p:sp>
      <p:cxnSp>
        <p:nvCxnSpPr>
          <p:cNvPr id="8" name="Straight Connector 7">
            <a:extLst>
              <a:ext uri="{FF2B5EF4-FFF2-40B4-BE49-F238E27FC236}">
                <a16:creationId xmlns:a16="http://schemas.microsoft.com/office/drawing/2014/main" id="{4370C07A-5C95-2F4E-BCA2-FB51E132BBFF}"/>
              </a:ext>
            </a:extLst>
          </p:cNvPr>
          <p:cNvCxnSpPr>
            <a:cxnSpLocks/>
          </p:cNvCxnSpPr>
          <p:nvPr userDrawn="1"/>
        </p:nvCxnSpPr>
        <p:spPr>
          <a:xfrm>
            <a:off x="10397426" y="6474847"/>
            <a:ext cx="209227" cy="0"/>
          </a:xfrm>
          <a:prstGeom prst="line">
            <a:avLst/>
          </a:prstGeom>
          <a:ln w="12700">
            <a:solidFill>
              <a:srgbClr val="0E223A"/>
            </a:solidFill>
          </a:ln>
        </p:spPr>
        <p:style>
          <a:lnRef idx="1">
            <a:schemeClr val="dk1"/>
          </a:lnRef>
          <a:fillRef idx="0">
            <a:schemeClr val="dk1"/>
          </a:fillRef>
          <a:effectRef idx="0">
            <a:schemeClr val="dk1"/>
          </a:effectRef>
          <a:fontRef idx="minor">
            <a:schemeClr val="tx1"/>
          </a:fontRef>
        </p:style>
      </p:cxnSp>
      <p:sp>
        <p:nvSpPr>
          <p:cNvPr id="2" name="Slide Number Placeholder 5">
            <a:extLst>
              <a:ext uri="{FF2B5EF4-FFF2-40B4-BE49-F238E27FC236}">
                <a16:creationId xmlns:a16="http://schemas.microsoft.com/office/drawing/2014/main" id="{7D8FCB4B-CA69-ECFD-0D51-572AAA4296DE}"/>
              </a:ext>
            </a:extLst>
          </p:cNvPr>
          <p:cNvSpPr>
            <a:spLocks noGrp="1"/>
          </p:cNvSpPr>
          <p:nvPr>
            <p:ph type="sldNum" sz="quarter" idx="4"/>
          </p:nvPr>
        </p:nvSpPr>
        <p:spPr>
          <a:xfrm>
            <a:off x="9000091" y="633641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BF3587E-F0D1-49C3-83EB-0AD9B27F060F}" type="slidenum">
              <a:rPr lang="en-US" smtClean="0"/>
              <a:pPr/>
              <a:t>‹#›</a:t>
            </a:fld>
            <a:endParaRPr lang="en-US"/>
          </a:p>
        </p:txBody>
      </p:sp>
    </p:spTree>
    <p:extLst>
      <p:ext uri="{BB962C8B-B14F-4D97-AF65-F5344CB8AC3E}">
        <p14:creationId xmlns:p14="http://schemas.microsoft.com/office/powerpoint/2010/main" val="624814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1F5128E9-B66D-2542-BA4E-D7CB1B1DCE3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E04549C-686F-674E-A574-EAA01F6FCFCF}"/>
              </a:ext>
            </a:extLst>
          </p:cNvPr>
          <p:cNvSpPr>
            <a:spLocks noGrp="1"/>
          </p:cNvSpPr>
          <p:nvPr>
            <p:ph type="title" hasCustomPrompt="1"/>
          </p:nvPr>
        </p:nvSpPr>
        <p:spPr>
          <a:xfrm>
            <a:off x="2569317" y="3143838"/>
            <a:ext cx="7053366" cy="570324"/>
          </a:xfrm>
        </p:spPr>
        <p:txBody>
          <a:bodyPr anchor="ctr">
            <a:normAutofit/>
          </a:bodyPr>
          <a:lstStyle>
            <a:lvl1pPr algn="ctr">
              <a:defRPr sz="4400" b="1" spc="0" baseline="0">
                <a:solidFill>
                  <a:schemeClr val="bg1"/>
                </a:solidFill>
                <a:latin typeface="Calibri" panose="020F0502020204030204" pitchFamily="34" charset="0"/>
                <a:cs typeface="Calibri" panose="020F0502020204030204" pitchFamily="34" charset="0"/>
              </a:defRPr>
            </a:lvl1pPr>
          </a:lstStyle>
          <a:p>
            <a:r>
              <a:rPr lang="en-GB"/>
              <a:t>REDEFINE IT WITH CLOUD</a:t>
            </a:r>
            <a:endParaRPr lang="en-US"/>
          </a:p>
        </p:txBody>
      </p:sp>
      <p:sp>
        <p:nvSpPr>
          <p:cNvPr id="8" name="TextBox 7">
            <a:extLst>
              <a:ext uri="{FF2B5EF4-FFF2-40B4-BE49-F238E27FC236}">
                <a16:creationId xmlns:a16="http://schemas.microsoft.com/office/drawing/2014/main" id="{9F316C7A-E538-604B-95E1-57FD49B63C65}"/>
              </a:ext>
            </a:extLst>
          </p:cNvPr>
          <p:cNvSpPr txBox="1"/>
          <p:nvPr userDrawn="1"/>
        </p:nvSpPr>
        <p:spPr>
          <a:xfrm>
            <a:off x="9000091" y="6347889"/>
            <a:ext cx="1420582" cy="253916"/>
          </a:xfrm>
          <a:prstGeom prst="rect">
            <a:avLst/>
          </a:prstGeom>
          <a:noFill/>
        </p:spPr>
        <p:txBody>
          <a:bodyPr wrap="none" rtlCol="0">
            <a:spAutoFit/>
          </a:bodyPr>
          <a:lstStyle/>
          <a:p>
            <a:r>
              <a:rPr lang="en-US" sz="1050">
                <a:solidFill>
                  <a:schemeClr val="bg1"/>
                </a:solidFill>
                <a:latin typeface="Calibri" panose="020F0502020204030204" pitchFamily="34" charset="0"/>
                <a:cs typeface="Calibri" panose="020F0502020204030204" pitchFamily="34" charset="0"/>
              </a:rPr>
              <a:t>Redefine IT with Cloud</a:t>
            </a:r>
          </a:p>
        </p:txBody>
      </p:sp>
      <p:sp>
        <p:nvSpPr>
          <p:cNvPr id="9" name="TextBox 8">
            <a:extLst>
              <a:ext uri="{FF2B5EF4-FFF2-40B4-BE49-F238E27FC236}">
                <a16:creationId xmlns:a16="http://schemas.microsoft.com/office/drawing/2014/main" id="{BD192E3A-42E7-5247-A622-C3A7B35FBA4E}"/>
              </a:ext>
            </a:extLst>
          </p:cNvPr>
          <p:cNvSpPr txBox="1"/>
          <p:nvPr userDrawn="1"/>
        </p:nvSpPr>
        <p:spPr>
          <a:xfrm>
            <a:off x="666206" y="6347889"/>
            <a:ext cx="4690708" cy="253916"/>
          </a:xfrm>
          <a:prstGeom prst="rect">
            <a:avLst/>
          </a:prstGeom>
          <a:noFill/>
        </p:spPr>
        <p:txBody>
          <a:bodyPr wrap="none" rtlCol="0">
            <a:spAutoFit/>
          </a:bodyPr>
          <a:lstStyle/>
          <a:p>
            <a:r>
              <a:rPr lang="en-US" sz="1050">
                <a:solidFill>
                  <a:schemeClr val="bg1"/>
                </a:solidFill>
                <a:latin typeface="Calibri" panose="020F0502020204030204" pitchFamily="34" charset="0"/>
                <a:cs typeface="Calibri" panose="020F0502020204030204" pitchFamily="34" charset="0"/>
              </a:rPr>
              <a:t>© 2023 </a:t>
            </a:r>
            <a:r>
              <a:rPr lang="en-US" sz="1050" err="1">
                <a:solidFill>
                  <a:schemeClr val="bg1"/>
                </a:solidFill>
                <a:latin typeface="Calibri" panose="020F0502020204030204" pitchFamily="34" charset="0"/>
                <a:cs typeface="Calibri" panose="020F0502020204030204" pitchFamily="34" charset="0"/>
              </a:rPr>
              <a:t>eCloudvalley</a:t>
            </a:r>
            <a:r>
              <a:rPr lang="en-US" sz="1050">
                <a:solidFill>
                  <a:schemeClr val="bg1"/>
                </a:solidFill>
                <a:latin typeface="Calibri" panose="020F0502020204030204" pitchFamily="34" charset="0"/>
                <a:cs typeface="Calibri" panose="020F0502020204030204" pitchFamily="34" charset="0"/>
              </a:rPr>
              <a:t> Digital Technology </a:t>
            </a:r>
            <a:r>
              <a:rPr lang="en-US" sz="1050" err="1">
                <a:solidFill>
                  <a:schemeClr val="bg1"/>
                </a:solidFill>
                <a:latin typeface="Calibri" panose="020F0502020204030204" pitchFamily="34" charset="0"/>
                <a:cs typeface="Calibri" panose="020F0502020204030204" pitchFamily="34" charset="0"/>
              </a:rPr>
              <a:t>Co.,Ltd</a:t>
            </a:r>
            <a:r>
              <a:rPr lang="en-US" sz="1050">
                <a:solidFill>
                  <a:schemeClr val="bg1"/>
                </a:solidFill>
                <a:latin typeface="Calibri" panose="020F0502020204030204" pitchFamily="34" charset="0"/>
                <a:cs typeface="Calibri" panose="020F0502020204030204" pitchFamily="34" charset="0"/>
              </a:rPr>
              <a:t>. or its affiliates All Rights Reserved</a:t>
            </a:r>
          </a:p>
        </p:txBody>
      </p:sp>
      <p:cxnSp>
        <p:nvCxnSpPr>
          <p:cNvPr id="10" name="Straight Connector 9">
            <a:extLst>
              <a:ext uri="{FF2B5EF4-FFF2-40B4-BE49-F238E27FC236}">
                <a16:creationId xmlns:a16="http://schemas.microsoft.com/office/drawing/2014/main" id="{68C74E9F-F4A9-5541-B159-4FB2FB601498}"/>
              </a:ext>
            </a:extLst>
          </p:cNvPr>
          <p:cNvCxnSpPr>
            <a:cxnSpLocks/>
          </p:cNvCxnSpPr>
          <p:nvPr userDrawn="1"/>
        </p:nvCxnSpPr>
        <p:spPr>
          <a:xfrm>
            <a:off x="10397426" y="6474847"/>
            <a:ext cx="209227"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pic>
        <p:nvPicPr>
          <p:cNvPr id="13" name="Picture 12" descr="Logo, company name&#10;&#10;Description automatically generated">
            <a:extLst>
              <a:ext uri="{FF2B5EF4-FFF2-40B4-BE49-F238E27FC236}">
                <a16:creationId xmlns:a16="http://schemas.microsoft.com/office/drawing/2014/main" id="{D6ADEA46-219C-C140-94D0-EE42B7761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69247" y="6260621"/>
            <a:ext cx="701953" cy="430999"/>
          </a:xfrm>
          <a:prstGeom prst="rect">
            <a:avLst/>
          </a:prstGeom>
        </p:spPr>
      </p:pic>
    </p:spTree>
    <p:extLst>
      <p:ext uri="{BB962C8B-B14F-4D97-AF65-F5344CB8AC3E}">
        <p14:creationId xmlns:p14="http://schemas.microsoft.com/office/powerpoint/2010/main" val="1885540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7764" y="365041"/>
            <a:ext cx="10516473" cy="1325256"/>
          </a:xfrm>
        </p:spPr>
        <p:txBody>
          <a:bodyPr/>
          <a:lstStyle/>
          <a:p>
            <a:r>
              <a:rPr lang="zh-CN" altLang="en-US"/>
              <a:t>单击此处编辑母版标题样式</a:t>
            </a:r>
          </a:p>
        </p:txBody>
      </p:sp>
      <p:sp>
        <p:nvSpPr>
          <p:cNvPr id="3" name="日期占位符 3"/>
          <p:cNvSpPr>
            <a:spLocks noGrp="1" noChangeArrowheads="1"/>
          </p:cNvSpPr>
          <p:nvPr>
            <p:ph type="dt" sz="half" idx="10"/>
          </p:nvPr>
        </p:nvSpPr>
        <p:spPr>
          <a:ln/>
        </p:spPr>
        <p:txBody>
          <a:bodyPr/>
          <a:lstStyle>
            <a:lvl1pPr>
              <a:defRPr/>
            </a:lvl1pPr>
          </a:lstStyle>
          <a:p>
            <a:pPr>
              <a:defRPr/>
            </a:pPr>
            <a:fld id="{2AC3E171-0FE3-4FDE-A65F-E6E2F5CAB163}" type="datetime1">
              <a:rPr lang="zh-CN" altLang="en-US" smtClean="0"/>
              <a:t>2023/10/20</a:t>
            </a:fld>
            <a:endParaRPr lang="zh-CN" altLang="en-US" sz="1799">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001D54A3-F0FA-4FC7-A644-E3B0A488732E}" type="slidenum">
              <a:rPr lang="zh-CN" altLang="en-US"/>
              <a:pPr>
                <a:defRPr/>
              </a:pPr>
              <a:t>‹#›</a:t>
            </a:fld>
            <a:endParaRPr lang="zh-CN" altLang="en-US" sz="1799">
              <a:solidFill>
                <a:schemeClr val="tx1"/>
              </a:solidFill>
            </a:endParaRPr>
          </a:p>
        </p:txBody>
      </p:sp>
    </p:spTree>
    <p:extLst>
      <p:ext uri="{BB962C8B-B14F-4D97-AF65-F5344CB8AC3E}">
        <p14:creationId xmlns:p14="http://schemas.microsoft.com/office/powerpoint/2010/main" val="964036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Page">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76CD27DB-6703-4F5B-A169-3816EA7F4A4B}"/>
              </a:ext>
            </a:extLst>
          </p:cNvPr>
          <p:cNvPicPr>
            <a:picLocks noChangeAspect="1"/>
          </p:cNvPicPr>
          <p:nvPr userDrawn="1"/>
        </p:nvPicPr>
        <p:blipFill>
          <a:blip r:embed="rId2"/>
          <a:stretch>
            <a:fillRect/>
          </a:stretch>
        </p:blipFill>
        <p:spPr>
          <a:xfrm>
            <a:off x="0" y="1785"/>
            <a:ext cx="12192000" cy="6854430"/>
          </a:xfrm>
          <a:prstGeom prst="rect">
            <a:avLst/>
          </a:prstGeom>
        </p:spPr>
      </p:pic>
      <p:sp>
        <p:nvSpPr>
          <p:cNvPr id="3" name="Content Placeholder 2"/>
          <p:cNvSpPr>
            <a:spLocks noGrp="1"/>
          </p:cNvSpPr>
          <p:nvPr>
            <p:ph idx="1"/>
          </p:nvPr>
        </p:nvSpPr>
        <p:spPr>
          <a:xfrm>
            <a:off x="658474" y="1825625"/>
            <a:ext cx="10874932" cy="4068099"/>
          </a:xfrm>
        </p:spPr>
        <p:txBody>
          <a:bodyPr/>
          <a:lstStyle>
            <a:lvl1pPr>
              <a:defRPr lang="en-US" dirty="0">
                <a:solidFill>
                  <a:schemeClr val="tx1">
                    <a:lumMod val="85000"/>
                    <a:lumOff val="15000"/>
                  </a:schemeClr>
                </a:solidFill>
              </a:defRPr>
            </a:lvl1pPr>
            <a:lvl2pPr>
              <a:defRPr lang="en-US" dirty="0">
                <a:solidFill>
                  <a:schemeClr val="tx1">
                    <a:lumMod val="85000"/>
                    <a:lumOff val="15000"/>
                  </a:schemeClr>
                </a:solidFill>
              </a:defRPr>
            </a:lvl2pPr>
            <a:lvl3pPr>
              <a:defRPr lang="en-US" dirty="0">
                <a:solidFill>
                  <a:schemeClr val="tx1">
                    <a:lumMod val="85000"/>
                    <a:lumOff val="15000"/>
                  </a:schemeClr>
                </a:solidFill>
              </a:defRPr>
            </a:lvl3pPr>
            <a:lvl4pPr>
              <a:defRPr lang="en-US" dirty="0">
                <a:solidFill>
                  <a:schemeClr val="tx1">
                    <a:lumMod val="85000"/>
                    <a:lumOff val="15000"/>
                  </a:schemeClr>
                </a:solidFill>
              </a:defRPr>
            </a:lvl4pPr>
            <a:lvl5pPr>
              <a:defRPr lang="en-US" dirty="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圖片 7">
            <a:extLst>
              <a:ext uri="{FF2B5EF4-FFF2-40B4-BE49-F238E27FC236}">
                <a16:creationId xmlns:a16="http://schemas.microsoft.com/office/drawing/2014/main" id="{3BABF2EA-F370-415F-91D3-FD34BBA45BB1}"/>
              </a:ext>
            </a:extLst>
          </p:cNvPr>
          <p:cNvPicPr>
            <a:picLocks noChangeAspect="1"/>
          </p:cNvPicPr>
          <p:nvPr userDrawn="1"/>
        </p:nvPicPr>
        <p:blipFill>
          <a:blip r:embed="rId3"/>
          <a:stretch>
            <a:fillRect/>
          </a:stretch>
        </p:blipFill>
        <p:spPr>
          <a:xfrm>
            <a:off x="10326569" y="6028661"/>
            <a:ext cx="1687722" cy="740951"/>
          </a:xfrm>
          <a:prstGeom prst="rect">
            <a:avLst/>
          </a:prstGeom>
        </p:spPr>
      </p:pic>
      <p:sp>
        <p:nvSpPr>
          <p:cNvPr id="6" name="Title 1">
            <a:extLst>
              <a:ext uri="{FF2B5EF4-FFF2-40B4-BE49-F238E27FC236}">
                <a16:creationId xmlns:a16="http://schemas.microsoft.com/office/drawing/2014/main" id="{3EEF019D-5DB4-49E5-9BFE-6311B197C07B}"/>
              </a:ext>
            </a:extLst>
          </p:cNvPr>
          <p:cNvSpPr>
            <a:spLocks noGrp="1"/>
          </p:cNvSpPr>
          <p:nvPr>
            <p:ph type="title"/>
          </p:nvPr>
        </p:nvSpPr>
        <p:spPr>
          <a:xfrm>
            <a:off x="658473" y="365125"/>
            <a:ext cx="10883332" cy="1325563"/>
          </a:xfrm>
        </p:spPr>
        <p:txBody>
          <a:bodyPr/>
          <a:lstStyle>
            <a:lvl1pPr>
              <a:defRPr lang="en-US" dirty="0">
                <a:solidFill>
                  <a:srgbClr val="1D50A2"/>
                </a:solidFill>
              </a:defRPr>
            </a:lvl1pPr>
          </a:lstStyle>
          <a:p>
            <a:r>
              <a:rPr lang="en-US"/>
              <a:t>Click to edit Master title style</a:t>
            </a:r>
          </a:p>
        </p:txBody>
      </p:sp>
      <p:sp>
        <p:nvSpPr>
          <p:cNvPr id="4" name="頁尾版面配置區 3">
            <a:extLst>
              <a:ext uri="{FF2B5EF4-FFF2-40B4-BE49-F238E27FC236}">
                <a16:creationId xmlns:a16="http://schemas.microsoft.com/office/drawing/2014/main" id="{D240465A-0794-4406-85EB-A35EF9B8EB92}"/>
              </a:ext>
            </a:extLst>
          </p:cNvPr>
          <p:cNvSpPr>
            <a:spLocks noGrp="1"/>
          </p:cNvSpPr>
          <p:nvPr>
            <p:ph type="ftr" sz="quarter" idx="11"/>
          </p:nvPr>
        </p:nvSpPr>
        <p:spPr/>
        <p:txBody>
          <a:bodyPr/>
          <a:lstStyle/>
          <a:p>
            <a:endParaRPr lang="zh-TW" altLang="en-US"/>
          </a:p>
        </p:txBody>
      </p:sp>
      <p:sp>
        <p:nvSpPr>
          <p:cNvPr id="7" name="文字方塊 2">
            <a:extLst>
              <a:ext uri="{FF2B5EF4-FFF2-40B4-BE49-F238E27FC236}">
                <a16:creationId xmlns:a16="http://schemas.microsoft.com/office/drawing/2014/main" id="{F42D8908-CF38-7344-BAA4-700AEB9093DD}"/>
              </a:ext>
            </a:extLst>
          </p:cNvPr>
          <p:cNvSpPr txBox="1"/>
          <p:nvPr userDrawn="1"/>
        </p:nvSpPr>
        <p:spPr>
          <a:xfrm>
            <a:off x="232301" y="6412199"/>
            <a:ext cx="7048500" cy="27699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TW" altLang="en-US" sz="1200">
                <a:solidFill>
                  <a:schemeClr val="bg1"/>
                </a:solidFill>
                <a:latin typeface="+mj-lt"/>
              </a:rPr>
              <a:t>© </a:t>
            </a:r>
            <a:r>
              <a:rPr lang="en-US" altLang="zh-TW" sz="1200">
                <a:solidFill>
                  <a:schemeClr val="bg1"/>
                </a:solidFill>
                <a:latin typeface="+mj-lt"/>
              </a:rPr>
              <a:t>2022</a:t>
            </a:r>
            <a:r>
              <a:rPr lang="zh-TW" altLang="en-US" sz="1200">
                <a:solidFill>
                  <a:schemeClr val="bg1"/>
                </a:solidFill>
                <a:latin typeface="+mj-lt"/>
              </a:rPr>
              <a:t> eCloudvalley Digital Technology Co., Ltd. All Rights Reserved.</a:t>
            </a:r>
          </a:p>
        </p:txBody>
      </p:sp>
    </p:spTree>
    <p:extLst>
      <p:ext uri="{BB962C8B-B14F-4D97-AF65-F5344CB8AC3E}">
        <p14:creationId xmlns:p14="http://schemas.microsoft.com/office/powerpoint/2010/main" val="427790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AC9079-9FC8-5244-974C-D4D40B73D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6185BF-E05D-684E-BF7E-571E0D9B64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63F60F9-4FD2-4B46-8508-959B66620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8742739-F23A-794A-9F58-3ACC7EC03D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B7C597-2D24-0545-9C9D-EE81CDDD1B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0558C-FE64-364E-928E-A85A86C5601C}" type="slidenum">
              <a:rPr lang="en-US" smtClean="0"/>
              <a:t>‹#›</a:t>
            </a:fld>
            <a:endParaRPr lang="en-US"/>
          </a:p>
        </p:txBody>
      </p:sp>
    </p:spTree>
    <p:extLst>
      <p:ext uri="{BB962C8B-B14F-4D97-AF65-F5344CB8AC3E}">
        <p14:creationId xmlns:p14="http://schemas.microsoft.com/office/powerpoint/2010/main" val="3679829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image" Target="../media/image33.jpeg"/><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s://reurl.cc/bzrabo" TargetMode="External"/><Relationship Id="rId5" Type="http://schemas.openxmlformats.org/officeDocument/2006/relationships/hyperlink" Target="https://reurl.cc/R6VEgg" TargetMode="External"/><Relationship Id="rId4" Type="http://schemas.openxmlformats.org/officeDocument/2006/relationships/hyperlink" Target="https://reurl.cc/0DqllA"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tiff"/><Relationship Id="rId12" Type="http://schemas.openxmlformats.org/officeDocument/2006/relationships/image" Target="../media/image88.png"/><Relationship Id="rId2" Type="http://schemas.openxmlformats.org/officeDocument/2006/relationships/notesSlide" Target="../notesSlides/notesSlide12.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tiff"/><Relationship Id="rId7"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99.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97.png"/><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8.png"/><Relationship Id="rId7" Type="http://schemas.openxmlformats.org/officeDocument/2006/relationships/image" Target="../media/image108.tiff"/><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ideo" Target="https://www.youtube.com/embed/4fEimtBkSWM?start=2&amp;feature=oembed" TargetMode="External"/><Relationship Id="rId4" Type="http://schemas.openxmlformats.org/officeDocument/2006/relationships/image" Target="../media/image109.jpeg"/></Relationships>
</file>

<file path=ppt/slides/_rels/slide38.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png"/><Relationship Id="rId7" Type="http://schemas.openxmlformats.org/officeDocument/2006/relationships/image" Target="../media/image114.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9.emf"/><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bvp.com/atlas/state-of-the-cloud-2022" TargetMode="External"/><Relationship Id="rId2" Type="http://schemas.openxmlformats.org/officeDocument/2006/relationships/image" Target="../media/image3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A35B3-3227-5C4F-AE88-30E74B6A327E}"/>
              </a:ext>
            </a:extLst>
          </p:cNvPr>
          <p:cNvSpPr>
            <a:spLocks noGrp="1"/>
          </p:cNvSpPr>
          <p:nvPr>
            <p:ph type="ctrTitle"/>
          </p:nvPr>
        </p:nvSpPr>
        <p:spPr/>
        <p:txBody>
          <a:bodyPr>
            <a:normAutofit/>
          </a:bodyPr>
          <a:lstStyle/>
          <a:p>
            <a:r>
              <a:rPr lang="zh-TW" altLang="en-US" sz="5400"/>
              <a:t>雲端產業與關鍵成功因素</a:t>
            </a:r>
            <a:endParaRPr lang="en-US" sz="5400"/>
          </a:p>
        </p:txBody>
      </p:sp>
      <p:sp>
        <p:nvSpPr>
          <p:cNvPr id="3" name="TextBox 2">
            <a:extLst>
              <a:ext uri="{FF2B5EF4-FFF2-40B4-BE49-F238E27FC236}">
                <a16:creationId xmlns:a16="http://schemas.microsoft.com/office/drawing/2014/main" id="{EE836E7F-E429-0B43-B1F6-AA48AB9F9B19}"/>
              </a:ext>
            </a:extLst>
          </p:cNvPr>
          <p:cNvSpPr txBox="1"/>
          <p:nvPr/>
        </p:nvSpPr>
        <p:spPr>
          <a:xfrm>
            <a:off x="763606" y="3813526"/>
            <a:ext cx="1582484" cy="830997"/>
          </a:xfrm>
          <a:prstGeom prst="rect">
            <a:avLst/>
          </a:prstGeom>
          <a:noFill/>
        </p:spPr>
        <p:txBody>
          <a:bodyPr wrap="none" rtlCol="0">
            <a:spAutoFit/>
          </a:bodyPr>
          <a:lstStyle/>
          <a:p>
            <a:r>
              <a:rPr lang="en-GB" sz="2400">
                <a:solidFill>
                  <a:schemeClr val="bg1"/>
                </a:solidFill>
              </a:rPr>
              <a:t>MP Tsai</a:t>
            </a:r>
            <a:endParaRPr lang="en-GB" sz="2400" b="0">
              <a:solidFill>
                <a:schemeClr val="bg1"/>
              </a:solidFill>
            </a:endParaRPr>
          </a:p>
          <a:p>
            <a:r>
              <a:rPr lang="en-US" sz="2400" b="0">
                <a:solidFill>
                  <a:schemeClr val="bg1"/>
                </a:solidFill>
              </a:rPr>
              <a:t>2023.10.23</a:t>
            </a:r>
          </a:p>
        </p:txBody>
      </p:sp>
      <p:pic>
        <p:nvPicPr>
          <p:cNvPr id="4" name="Picture 3" descr="Logo, company name&#10;&#10;Description automatically generated">
            <a:extLst>
              <a:ext uri="{FF2B5EF4-FFF2-40B4-BE49-F238E27FC236}">
                <a16:creationId xmlns:a16="http://schemas.microsoft.com/office/drawing/2014/main" id="{37A11C49-18A5-084A-9436-0DF30A3676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3606" y="2087998"/>
            <a:ext cx="1210016" cy="742950"/>
          </a:xfrm>
          <a:prstGeom prst="rect">
            <a:avLst/>
          </a:prstGeom>
        </p:spPr>
      </p:pic>
    </p:spTree>
    <p:extLst>
      <p:ext uri="{BB962C8B-B14F-4D97-AF65-F5344CB8AC3E}">
        <p14:creationId xmlns:p14="http://schemas.microsoft.com/office/powerpoint/2010/main" val="1694524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95742EEF-C54C-C244-B7D9-0ACE5AC7F0B5}"/>
              </a:ext>
            </a:extLst>
          </p:cNvPr>
          <p:cNvSpPr txBox="1"/>
          <p:nvPr/>
        </p:nvSpPr>
        <p:spPr>
          <a:xfrm>
            <a:off x="1002156" y="2854099"/>
            <a:ext cx="10445891" cy="1091966"/>
          </a:xfrm>
          <a:prstGeom prst="rect">
            <a:avLst/>
          </a:prstGeom>
          <a:noFill/>
        </p:spPr>
        <p:txBody>
          <a:bodyPr wrap="square">
            <a:spAutoFit/>
          </a:bodyPr>
          <a:lstStyle/>
          <a:p>
            <a:pPr algn="ctr">
              <a:lnSpc>
                <a:spcPct val="120000"/>
              </a:lnSpc>
            </a:pPr>
            <a:r>
              <a:rPr lang="en-US" altLang="zh-TW" sz="2800" b="1" i="1">
                <a:solidFill>
                  <a:srgbClr val="F5FAFF"/>
                </a:solidFill>
                <a:effectLst/>
                <a:latin typeface="Söhne"/>
              </a:rPr>
              <a:t>The future of business strategy </a:t>
            </a:r>
          </a:p>
          <a:p>
            <a:pPr algn="ctr">
              <a:lnSpc>
                <a:spcPct val="120000"/>
              </a:lnSpc>
            </a:pPr>
            <a:r>
              <a:rPr lang="en-US" altLang="zh-TW" sz="2800" b="1" i="1">
                <a:solidFill>
                  <a:srgbClr val="F5FAFF"/>
                </a:solidFill>
                <a:effectLst/>
                <a:latin typeface="Söhne"/>
              </a:rPr>
              <a:t>is intricately linked with the adoption of cloud technology.</a:t>
            </a:r>
            <a:endParaRPr lang="zh-TW" altLang="en-US" sz="2800" b="1" i="1">
              <a:solidFill>
                <a:srgbClr val="F5FAFF"/>
              </a:solidFill>
            </a:endParaRPr>
          </a:p>
        </p:txBody>
      </p:sp>
    </p:spTree>
    <p:extLst>
      <p:ext uri="{BB962C8B-B14F-4D97-AF65-F5344CB8AC3E}">
        <p14:creationId xmlns:p14="http://schemas.microsoft.com/office/powerpoint/2010/main" val="2626416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室內, 桌, 房間, 起居 的圖片&#10;&#10;自動產生的描述">
            <a:extLst>
              <a:ext uri="{FF2B5EF4-FFF2-40B4-BE49-F238E27FC236}">
                <a16:creationId xmlns:a16="http://schemas.microsoft.com/office/drawing/2014/main" id="{8D571EC4-5AD4-D3BA-83EC-2B0C456C71BF}"/>
              </a:ext>
            </a:extLst>
          </p:cNvPr>
          <p:cNvPicPr>
            <a:picLocks noChangeAspect="1"/>
          </p:cNvPicPr>
          <p:nvPr/>
        </p:nvPicPr>
        <p:blipFill rotWithShape="1">
          <a:blip r:embed="rId3"/>
          <a:srcRect b="13194"/>
          <a:stretch/>
        </p:blipFill>
        <p:spPr>
          <a:xfrm>
            <a:off x="5505450" y="1959437"/>
            <a:ext cx="6414769" cy="4155613"/>
          </a:xfrm>
          <a:prstGeom prst="rect">
            <a:avLst/>
          </a:prstGeom>
          <a:ln>
            <a:noFill/>
          </a:ln>
          <a:effectLst>
            <a:softEdge rad="112500"/>
          </a:effectLst>
        </p:spPr>
      </p:pic>
      <p:sp>
        <p:nvSpPr>
          <p:cNvPr id="9" name="矩形: 圓角 8">
            <a:extLst>
              <a:ext uri="{FF2B5EF4-FFF2-40B4-BE49-F238E27FC236}">
                <a16:creationId xmlns:a16="http://schemas.microsoft.com/office/drawing/2014/main" id="{DE76244C-FABD-48FC-7ECE-53D0C8C1CE9F}"/>
              </a:ext>
            </a:extLst>
          </p:cNvPr>
          <p:cNvSpPr/>
          <p:nvPr/>
        </p:nvSpPr>
        <p:spPr>
          <a:xfrm>
            <a:off x="6238875" y="4829175"/>
            <a:ext cx="5560105" cy="1129398"/>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r"/>
            <a:r>
              <a:rPr lang="en-US" altLang="zh-TW" sz="2400" b="1" i="1">
                <a:solidFill>
                  <a:schemeClr val="bg1"/>
                </a:solidFill>
                <a:effectLst>
                  <a:outerShdw blurRad="38100" dist="38100" dir="2700000" algn="tl">
                    <a:srgbClr val="000000">
                      <a:alpha val="43137"/>
                    </a:srgbClr>
                  </a:outerShdw>
                </a:effectLst>
              </a:rPr>
              <a:t>Sep.</a:t>
            </a:r>
            <a:r>
              <a:rPr lang="zh-TW" altLang="en-US" sz="2400" b="1" i="1">
                <a:solidFill>
                  <a:schemeClr val="bg1"/>
                </a:solidFill>
                <a:effectLst>
                  <a:outerShdw blurRad="38100" dist="38100" dir="2700000" algn="tl">
                    <a:srgbClr val="000000">
                      <a:alpha val="43137"/>
                    </a:srgbClr>
                  </a:outerShdw>
                </a:effectLst>
              </a:rPr>
              <a:t> </a:t>
            </a:r>
            <a:r>
              <a:rPr lang="en-US" altLang="zh-TW" sz="2400" b="1" i="1">
                <a:solidFill>
                  <a:schemeClr val="bg1"/>
                </a:solidFill>
                <a:effectLst>
                  <a:outerShdw blurRad="38100" dist="38100" dir="2700000" algn="tl">
                    <a:srgbClr val="000000">
                      <a:alpha val="43137"/>
                    </a:srgbClr>
                  </a:outerShdw>
                </a:effectLst>
              </a:rPr>
              <a:t>13</a:t>
            </a:r>
            <a:r>
              <a:rPr lang="en-US" altLang="zh-TW" sz="2400" b="1" i="1" baseline="30000">
                <a:solidFill>
                  <a:schemeClr val="bg1"/>
                </a:solidFill>
                <a:effectLst>
                  <a:outerShdw blurRad="38100" dist="38100" dir="2700000" algn="tl">
                    <a:srgbClr val="000000">
                      <a:alpha val="43137"/>
                    </a:srgbClr>
                  </a:outerShdw>
                </a:effectLst>
              </a:rPr>
              <a:t>th</a:t>
            </a:r>
            <a:r>
              <a:rPr lang="en-US" altLang="zh-TW" sz="2400" b="1" i="1">
                <a:solidFill>
                  <a:schemeClr val="bg1"/>
                </a:solidFill>
                <a:effectLst>
                  <a:outerShdw blurRad="38100" dist="38100" dir="2700000" algn="tl">
                    <a:srgbClr val="000000">
                      <a:alpha val="43137"/>
                    </a:srgbClr>
                  </a:outerShdw>
                </a:effectLst>
              </a:rPr>
              <a:t>, 2013 </a:t>
            </a:r>
          </a:p>
          <a:p>
            <a:pPr algn="r"/>
            <a:r>
              <a:rPr lang="en-US" altLang="zh-TW" sz="2400" b="1" i="1" err="1">
                <a:solidFill>
                  <a:schemeClr val="bg1"/>
                </a:solidFill>
                <a:effectLst>
                  <a:outerShdw blurRad="38100" dist="38100" dir="2700000" algn="tl">
                    <a:srgbClr val="000000">
                      <a:alpha val="43137"/>
                    </a:srgbClr>
                  </a:outerShdw>
                </a:effectLst>
              </a:rPr>
              <a:t>eCloudvalley</a:t>
            </a:r>
            <a:r>
              <a:rPr lang="en-US" altLang="zh-TW" sz="2400" b="1" i="1">
                <a:solidFill>
                  <a:schemeClr val="bg1"/>
                </a:solidFill>
                <a:effectLst>
                  <a:outerShdw blurRad="38100" dist="38100" dir="2700000" algn="tl">
                    <a:srgbClr val="000000">
                      <a:alpha val="43137"/>
                    </a:srgbClr>
                  </a:outerShdw>
                </a:effectLst>
              </a:rPr>
              <a:t> Digital Technology Co., Ltd.</a:t>
            </a:r>
            <a:r>
              <a:rPr lang="zh-TW" altLang="en-US" sz="2400" b="1" i="1">
                <a:solidFill>
                  <a:schemeClr val="bg1"/>
                </a:solidFill>
                <a:effectLst>
                  <a:outerShdw blurRad="38100" dist="38100" dir="2700000" algn="tl">
                    <a:srgbClr val="000000">
                      <a:alpha val="43137"/>
                    </a:srgbClr>
                  </a:outerShdw>
                </a:effectLst>
              </a:rPr>
              <a:t> </a:t>
            </a:r>
            <a:r>
              <a:rPr lang="en-US" altLang="zh-TW" sz="2400" b="1" i="1">
                <a:solidFill>
                  <a:schemeClr val="bg1"/>
                </a:solidFill>
                <a:effectLst>
                  <a:outerShdw blurRad="38100" dist="38100" dir="2700000" algn="tl">
                    <a:srgbClr val="000000">
                      <a:alpha val="43137"/>
                    </a:srgbClr>
                  </a:outerShdw>
                </a:effectLst>
              </a:rPr>
              <a:t>established </a:t>
            </a:r>
          </a:p>
        </p:txBody>
      </p:sp>
      <p:sp>
        <p:nvSpPr>
          <p:cNvPr id="10" name="文字方塊 9">
            <a:extLst>
              <a:ext uri="{FF2B5EF4-FFF2-40B4-BE49-F238E27FC236}">
                <a16:creationId xmlns:a16="http://schemas.microsoft.com/office/drawing/2014/main" id="{CCEB36A5-B72C-2DE3-5C27-23D21FF6A6A2}"/>
              </a:ext>
            </a:extLst>
          </p:cNvPr>
          <p:cNvSpPr txBox="1"/>
          <p:nvPr/>
        </p:nvSpPr>
        <p:spPr>
          <a:xfrm>
            <a:off x="139700" y="3093074"/>
            <a:ext cx="5232400" cy="671851"/>
          </a:xfrm>
          <a:prstGeom prst="rect">
            <a:avLst/>
          </a:prstGeom>
          <a:noFill/>
        </p:spPr>
        <p:txBody>
          <a:bodyPr wrap="square">
            <a:spAutoFit/>
          </a:bodyPr>
          <a:lstStyle/>
          <a:p>
            <a:pPr marL="95250" lvl="0" algn="ctr" rtl="0">
              <a:lnSpc>
                <a:spcPct val="150000"/>
              </a:lnSpc>
              <a:spcBef>
                <a:spcPts val="800"/>
              </a:spcBef>
              <a:spcAft>
                <a:spcPts val="0"/>
              </a:spcAft>
              <a:buSzPts val="2100"/>
            </a:pPr>
            <a:r>
              <a:rPr lang="en-US" altLang="zh-TW" sz="2800" b="1" u="sng">
                <a:ea typeface="Arial"/>
                <a:cs typeface="Arial"/>
                <a:sym typeface="Arial"/>
              </a:rPr>
              <a:t>Start from Simple and Zero</a:t>
            </a:r>
          </a:p>
        </p:txBody>
      </p:sp>
      <p:sp>
        <p:nvSpPr>
          <p:cNvPr id="11" name="文字方塊 10">
            <a:extLst>
              <a:ext uri="{FF2B5EF4-FFF2-40B4-BE49-F238E27FC236}">
                <a16:creationId xmlns:a16="http://schemas.microsoft.com/office/drawing/2014/main" id="{B1537F40-0E43-3D18-C70A-E649447C32F0}"/>
              </a:ext>
            </a:extLst>
          </p:cNvPr>
          <p:cNvSpPr txBox="1"/>
          <p:nvPr/>
        </p:nvSpPr>
        <p:spPr>
          <a:xfrm>
            <a:off x="637628" y="3821450"/>
            <a:ext cx="4660277" cy="400110"/>
          </a:xfrm>
          <a:prstGeom prst="rect">
            <a:avLst/>
          </a:prstGeom>
          <a:noFill/>
        </p:spPr>
        <p:txBody>
          <a:bodyPr wrap="square">
            <a:spAutoFit/>
          </a:bodyPr>
          <a:lstStyle/>
          <a:p>
            <a:r>
              <a:rPr lang="en-US" altLang="zh-TW" sz="2000" b="1"/>
              <a:t>Keep</a:t>
            </a:r>
            <a:r>
              <a:rPr lang="zh-TW" altLang="en-US" sz="2000" b="1"/>
              <a:t> looking for business opportunities</a:t>
            </a:r>
          </a:p>
        </p:txBody>
      </p:sp>
      <p:sp>
        <p:nvSpPr>
          <p:cNvPr id="2" name="標題 1">
            <a:extLst>
              <a:ext uri="{FF2B5EF4-FFF2-40B4-BE49-F238E27FC236}">
                <a16:creationId xmlns:a16="http://schemas.microsoft.com/office/drawing/2014/main" id="{5BADA433-1690-9AC5-BBC3-FC918F606A0B}"/>
              </a:ext>
            </a:extLst>
          </p:cNvPr>
          <p:cNvSpPr>
            <a:spLocks noGrp="1"/>
          </p:cNvSpPr>
          <p:nvPr>
            <p:ph type="title"/>
          </p:nvPr>
        </p:nvSpPr>
        <p:spPr/>
        <p:txBody>
          <a:bodyPr/>
          <a:lstStyle/>
          <a:p>
            <a:r>
              <a:rPr lang="zh-TW" altLang="en-US"/>
              <a:t>伊雲谷的第一天</a:t>
            </a:r>
          </a:p>
        </p:txBody>
      </p:sp>
    </p:spTree>
    <p:extLst>
      <p:ext uri="{BB962C8B-B14F-4D97-AF65-F5344CB8AC3E}">
        <p14:creationId xmlns:p14="http://schemas.microsoft.com/office/powerpoint/2010/main" val="3968251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螢幕擷取畫面, 設計 的圖片&#10;&#10;自動產生的描述">
            <a:extLst>
              <a:ext uri="{FF2B5EF4-FFF2-40B4-BE49-F238E27FC236}">
                <a16:creationId xmlns:a16="http://schemas.microsoft.com/office/drawing/2014/main" id="{77727A5B-58C0-5E2C-4B74-AB6ADC0C3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標題 3">
            <a:extLst>
              <a:ext uri="{FF2B5EF4-FFF2-40B4-BE49-F238E27FC236}">
                <a16:creationId xmlns:a16="http://schemas.microsoft.com/office/drawing/2014/main" id="{3F904758-FBE3-6818-86C3-3715ACDF8D14}"/>
              </a:ext>
            </a:extLst>
          </p:cNvPr>
          <p:cNvSpPr>
            <a:spLocks noGrp="1"/>
          </p:cNvSpPr>
          <p:nvPr>
            <p:ph type="title"/>
          </p:nvPr>
        </p:nvSpPr>
        <p:spPr>
          <a:xfrm>
            <a:off x="666206" y="408255"/>
            <a:ext cx="4735354" cy="1325563"/>
          </a:xfrm>
          <a:solidFill>
            <a:schemeClr val="bg1"/>
          </a:solidFill>
        </p:spPr>
        <p:txBody>
          <a:bodyPr>
            <a:normAutofit/>
          </a:bodyPr>
          <a:lstStyle/>
          <a:p>
            <a:r>
              <a:rPr lang="zh-TW" altLang="en-US" sz="2800" b="1">
                <a:solidFill>
                  <a:srgbClr val="1B4889"/>
                </a:solidFill>
              </a:rPr>
              <a:t>伊雲谷 里程</a:t>
            </a:r>
          </a:p>
        </p:txBody>
      </p:sp>
    </p:spTree>
    <p:extLst>
      <p:ext uri="{BB962C8B-B14F-4D97-AF65-F5344CB8AC3E}">
        <p14:creationId xmlns:p14="http://schemas.microsoft.com/office/powerpoint/2010/main" val="1715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9AD6"/>
        </a:solidFill>
        <a:effectLst/>
      </p:bgPr>
    </p:bg>
    <p:spTree>
      <p:nvGrpSpPr>
        <p:cNvPr id="1" name=""/>
        <p:cNvGrpSpPr/>
        <p:nvPr/>
      </p:nvGrpSpPr>
      <p:grpSpPr>
        <a:xfrm>
          <a:off x="0" y="0"/>
          <a:ext cx="0" cy="0"/>
          <a:chOff x="0" y="0"/>
          <a:chExt cx="0" cy="0"/>
        </a:xfrm>
      </p:grpSpPr>
      <p:pic>
        <p:nvPicPr>
          <p:cNvPr id="68" name="Picture Placeholder 67"/>
          <p:cNvPicPr>
            <a:picLocks noGrp="1" noChangeAspect="1"/>
          </p:cNvPicPr>
          <p:nvPr>
            <p:ph type="pic" sz="quarter" idx="17"/>
          </p:nvPr>
        </p:nvPicPr>
        <p:blipFill rotWithShape="1">
          <a:blip r:embed="rId2" cstate="screen">
            <a:extLst>
              <a:ext uri="{28A0092B-C50C-407E-A947-70E740481C1C}">
                <a14:useLocalDpi xmlns:a14="http://schemas.microsoft.com/office/drawing/2010/main"/>
              </a:ext>
            </a:extLst>
          </a:blip>
          <a:srcRect t="-463"/>
          <a:stretch/>
        </p:blipFill>
        <p:spPr>
          <a:xfrm>
            <a:off x="2454886" y="414199"/>
            <a:ext cx="5500447" cy="5218687"/>
          </a:xfrm>
        </p:spPr>
      </p:pic>
      <p:sp>
        <p:nvSpPr>
          <p:cNvPr id="20" name="Oval 19"/>
          <p:cNvSpPr/>
          <p:nvPr/>
        </p:nvSpPr>
        <p:spPr>
          <a:xfrm>
            <a:off x="6214957" y="1251462"/>
            <a:ext cx="971550" cy="971550"/>
          </a:xfrm>
          <a:prstGeom prst="ellipse">
            <a:avLst/>
          </a:prstGeom>
          <a:solidFill>
            <a:schemeClr val="accent3">
              <a:alpha val="7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n w="0"/>
              <a:solidFill>
                <a:schemeClr val="bg1"/>
              </a:solidFill>
              <a:effectLst>
                <a:outerShdw blurRad="38100" dist="19050" dir="2700000" algn="tl" rotWithShape="0">
                  <a:schemeClr val="dk1">
                    <a:alpha val="40000"/>
                  </a:schemeClr>
                </a:outerShdw>
              </a:effectLst>
            </a:endParaRPr>
          </a:p>
        </p:txBody>
      </p:sp>
      <p:sp>
        <p:nvSpPr>
          <p:cNvPr id="89" name="Title 1"/>
          <p:cNvSpPr>
            <a:spLocks noGrp="1"/>
          </p:cNvSpPr>
          <p:nvPr>
            <p:ph type="title"/>
          </p:nvPr>
        </p:nvSpPr>
        <p:spPr>
          <a:xfrm>
            <a:off x="744530" y="722617"/>
            <a:ext cx="4069046" cy="1869489"/>
          </a:xfrm>
        </p:spPr>
        <p:txBody>
          <a:bodyPr>
            <a:normAutofit/>
          </a:bodyPr>
          <a:lstStyle/>
          <a:p>
            <a:pPr algn="l"/>
            <a:r>
              <a:rPr lang="zh-TW" altLang="en-US" sz="3200" b="1">
                <a:solidFill>
                  <a:schemeClr val="bg1"/>
                </a:solidFill>
              </a:rPr>
              <a:t>雲端市場的</a:t>
            </a:r>
            <a:br>
              <a:rPr lang="en-US" altLang="zh-TW" sz="3200" b="1">
                <a:solidFill>
                  <a:schemeClr val="bg1"/>
                </a:solidFill>
              </a:rPr>
            </a:br>
            <a:r>
              <a:rPr lang="zh-TW" altLang="en-US" sz="3200" b="1">
                <a:solidFill>
                  <a:schemeClr val="bg1"/>
                </a:solidFill>
              </a:rPr>
              <a:t>先行者</a:t>
            </a:r>
          </a:p>
        </p:txBody>
      </p:sp>
      <p:sp>
        <p:nvSpPr>
          <p:cNvPr id="75" name="Freeform 74"/>
          <p:cNvSpPr/>
          <p:nvPr/>
        </p:nvSpPr>
        <p:spPr>
          <a:xfrm>
            <a:off x="4003115" y="1957219"/>
            <a:ext cx="70044" cy="64940"/>
          </a:xfrm>
          <a:custGeom>
            <a:avLst/>
            <a:gdLst>
              <a:gd name="connsiteX0" fmla="*/ 0 w 140088"/>
              <a:gd name="connsiteY0" fmla="*/ 0 h 129880"/>
              <a:gd name="connsiteX1" fmla="*/ 126715 w 140088"/>
              <a:gd name="connsiteY1" fmla="*/ 115166 h 129880"/>
              <a:gd name="connsiteX2" fmla="*/ 140088 w 140088"/>
              <a:gd name="connsiteY2" fmla="*/ 129880 h 129880"/>
              <a:gd name="connsiteX3" fmla="*/ 13365 w 140088"/>
              <a:gd name="connsiteY3" fmla="*/ 14706 h 129880"/>
              <a:gd name="connsiteX4" fmla="*/ 0 w 140088"/>
              <a:gd name="connsiteY4" fmla="*/ 0 h 129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8" h="129880">
                <a:moveTo>
                  <a:pt x="0" y="0"/>
                </a:moveTo>
                <a:lnTo>
                  <a:pt x="126715" y="115166"/>
                </a:lnTo>
                <a:lnTo>
                  <a:pt x="140088" y="129880"/>
                </a:lnTo>
                <a:lnTo>
                  <a:pt x="13365" y="14706"/>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74" name="Freeform 73"/>
          <p:cNvSpPr/>
          <p:nvPr/>
        </p:nvSpPr>
        <p:spPr>
          <a:xfrm>
            <a:off x="5424313" y="1706577"/>
            <a:ext cx="66408" cy="61320"/>
          </a:xfrm>
          <a:custGeom>
            <a:avLst/>
            <a:gdLst>
              <a:gd name="connsiteX0" fmla="*/ 132815 w 132815"/>
              <a:gd name="connsiteY0" fmla="*/ 0 h 122639"/>
              <a:gd name="connsiteX1" fmla="*/ 122740 w 132815"/>
              <a:gd name="connsiteY1" fmla="*/ 11085 h 122639"/>
              <a:gd name="connsiteX2" fmla="*/ 0 w 132815"/>
              <a:gd name="connsiteY2" fmla="*/ 122639 h 122639"/>
              <a:gd name="connsiteX3" fmla="*/ 10083 w 132815"/>
              <a:gd name="connsiteY3" fmla="*/ 111545 h 122639"/>
              <a:gd name="connsiteX4" fmla="*/ 132815 w 132815"/>
              <a:gd name="connsiteY4" fmla="*/ 0 h 122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5" h="122639">
                <a:moveTo>
                  <a:pt x="132815" y="0"/>
                </a:moveTo>
                <a:lnTo>
                  <a:pt x="122740" y="11085"/>
                </a:lnTo>
                <a:lnTo>
                  <a:pt x="0" y="122639"/>
                </a:lnTo>
                <a:lnTo>
                  <a:pt x="10083" y="111545"/>
                </a:lnTo>
                <a:lnTo>
                  <a:pt x="13281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72" name="Freeform 71"/>
          <p:cNvSpPr/>
          <p:nvPr/>
        </p:nvSpPr>
        <p:spPr>
          <a:xfrm>
            <a:off x="4003115" y="3584145"/>
            <a:ext cx="70044" cy="64940"/>
          </a:xfrm>
          <a:custGeom>
            <a:avLst/>
            <a:gdLst>
              <a:gd name="connsiteX0" fmla="*/ 140088 w 140088"/>
              <a:gd name="connsiteY0" fmla="*/ 0 h 129880"/>
              <a:gd name="connsiteX1" fmla="*/ 126715 w 140088"/>
              <a:gd name="connsiteY1" fmla="*/ 14714 h 129880"/>
              <a:gd name="connsiteX2" fmla="*/ 0 w 140088"/>
              <a:gd name="connsiteY2" fmla="*/ 129880 h 129880"/>
              <a:gd name="connsiteX3" fmla="*/ 13365 w 140088"/>
              <a:gd name="connsiteY3" fmla="*/ 115174 h 129880"/>
              <a:gd name="connsiteX4" fmla="*/ 140088 w 140088"/>
              <a:gd name="connsiteY4" fmla="*/ 0 h 129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088" h="129880">
                <a:moveTo>
                  <a:pt x="140088" y="0"/>
                </a:moveTo>
                <a:lnTo>
                  <a:pt x="126715" y="14714"/>
                </a:lnTo>
                <a:lnTo>
                  <a:pt x="0" y="129880"/>
                </a:lnTo>
                <a:lnTo>
                  <a:pt x="13365" y="115174"/>
                </a:lnTo>
                <a:lnTo>
                  <a:pt x="140088"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71" name="Freeform 70"/>
          <p:cNvSpPr/>
          <p:nvPr/>
        </p:nvSpPr>
        <p:spPr>
          <a:xfrm>
            <a:off x="5424313" y="3585956"/>
            <a:ext cx="66408" cy="61320"/>
          </a:xfrm>
          <a:custGeom>
            <a:avLst/>
            <a:gdLst>
              <a:gd name="connsiteX0" fmla="*/ 0 w 132815"/>
              <a:gd name="connsiteY0" fmla="*/ 0 h 122639"/>
              <a:gd name="connsiteX1" fmla="*/ 122740 w 132815"/>
              <a:gd name="connsiteY1" fmla="*/ 111554 h 122639"/>
              <a:gd name="connsiteX2" fmla="*/ 132815 w 132815"/>
              <a:gd name="connsiteY2" fmla="*/ 122639 h 122639"/>
              <a:gd name="connsiteX3" fmla="*/ 10083 w 132815"/>
              <a:gd name="connsiteY3" fmla="*/ 11094 h 122639"/>
              <a:gd name="connsiteX4" fmla="*/ 0 w 132815"/>
              <a:gd name="connsiteY4" fmla="*/ 0 h 122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15" h="122639">
                <a:moveTo>
                  <a:pt x="0" y="0"/>
                </a:moveTo>
                <a:lnTo>
                  <a:pt x="122740" y="111554"/>
                </a:lnTo>
                <a:lnTo>
                  <a:pt x="132815" y="122639"/>
                </a:lnTo>
                <a:lnTo>
                  <a:pt x="10083" y="1109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9" name="Oval 8"/>
          <p:cNvSpPr/>
          <p:nvPr/>
        </p:nvSpPr>
        <p:spPr>
          <a:xfrm>
            <a:off x="3317637" y="3895363"/>
            <a:ext cx="971550" cy="971550"/>
          </a:xfrm>
          <a:prstGeom prst="ellipse">
            <a:avLst/>
          </a:prstGeom>
          <a:solidFill>
            <a:schemeClr val="accent1">
              <a:alpha val="7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n w="0"/>
              <a:solidFill>
                <a:schemeClr val="bg1"/>
              </a:solidFill>
              <a:effectLst>
                <a:outerShdw blurRad="38100" dist="19050" dir="2700000" algn="tl" rotWithShape="0">
                  <a:schemeClr val="dk1">
                    <a:alpha val="40000"/>
                  </a:schemeClr>
                </a:outerShdw>
              </a:effectLst>
            </a:endParaRPr>
          </a:p>
        </p:txBody>
      </p:sp>
      <p:cxnSp>
        <p:nvCxnSpPr>
          <p:cNvPr id="11" name="Straight Connector 10"/>
          <p:cNvCxnSpPr/>
          <p:nvPr/>
        </p:nvCxnSpPr>
        <p:spPr>
          <a:xfrm flipH="1">
            <a:off x="7978450" y="2020350"/>
            <a:ext cx="457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p:cNvCxnSpPr>
          <p:nvPr/>
        </p:nvCxnSpPr>
        <p:spPr>
          <a:xfrm flipH="1">
            <a:off x="5696959" y="4000515"/>
            <a:ext cx="72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 Placeholder 19"/>
          <p:cNvSpPr txBox="1">
            <a:spLocks/>
          </p:cNvSpPr>
          <p:nvPr/>
        </p:nvSpPr>
        <p:spPr>
          <a:xfrm>
            <a:off x="8538618" y="1834795"/>
            <a:ext cx="2689228" cy="1204659"/>
          </a:xfrm>
          <a:prstGeom prst="rect">
            <a:avLst/>
          </a:prstGeom>
        </p:spPr>
        <p:txBody>
          <a:bodyPr/>
          <a:lstStyle>
            <a:lvl1pPr marL="0" indent="0" algn="l" defTabSz="1828343" rtl="0" eaLnBrk="1" latinLnBrk="0" hangingPunct="1">
              <a:lnSpc>
                <a:spcPct val="140000"/>
              </a:lnSpc>
              <a:spcBef>
                <a:spcPts val="0"/>
              </a:spcBef>
              <a:spcAft>
                <a:spcPts val="3599"/>
              </a:spcAft>
              <a:buFontTx/>
              <a:buNone/>
              <a:defRPr sz="2200" kern="1200">
                <a:solidFill>
                  <a:schemeClr val="tx1"/>
                </a:solidFill>
                <a:latin typeface="Raleway Light" panose="020B0403030101060003" pitchFamily="34" charset="0"/>
                <a:ea typeface="+mn-ea"/>
                <a:cs typeface="+mn-cs"/>
              </a:defRPr>
            </a:lvl1pPr>
            <a:lvl2pPr marL="914171" indent="0" algn="l" defTabSz="1828343" rtl="0" eaLnBrk="1" latinLnBrk="0" hangingPunct="1">
              <a:lnSpc>
                <a:spcPct val="140000"/>
              </a:lnSpc>
              <a:spcBef>
                <a:spcPts val="0"/>
              </a:spcBef>
              <a:spcAft>
                <a:spcPts val="3599"/>
              </a:spcAft>
              <a:buFontTx/>
              <a:buNone/>
              <a:defRPr sz="2200" kern="1200">
                <a:solidFill>
                  <a:schemeClr val="tx1"/>
                </a:solidFill>
                <a:latin typeface="Raleway Light" panose="020B0403030101060003" pitchFamily="34" charset="0"/>
                <a:ea typeface="+mn-ea"/>
                <a:cs typeface="+mn-cs"/>
              </a:defRPr>
            </a:lvl2pPr>
            <a:lvl3pPr marL="1828343" indent="0" algn="l" defTabSz="1828343" rtl="0" eaLnBrk="1" latinLnBrk="0" hangingPunct="1">
              <a:lnSpc>
                <a:spcPct val="140000"/>
              </a:lnSpc>
              <a:spcBef>
                <a:spcPts val="0"/>
              </a:spcBef>
              <a:spcAft>
                <a:spcPts val="3599"/>
              </a:spcAft>
              <a:buFontTx/>
              <a:buNone/>
              <a:defRPr sz="2200" kern="1200">
                <a:solidFill>
                  <a:schemeClr val="tx1"/>
                </a:solidFill>
                <a:latin typeface="Raleway Light" panose="020B0403030101060003" pitchFamily="34" charset="0"/>
                <a:ea typeface="+mn-ea"/>
                <a:cs typeface="+mn-cs"/>
              </a:defRPr>
            </a:lvl3pPr>
            <a:lvl4pPr marL="2742514" indent="0" algn="l" defTabSz="1828343" rtl="0" eaLnBrk="1" latinLnBrk="0" hangingPunct="1">
              <a:lnSpc>
                <a:spcPct val="140000"/>
              </a:lnSpc>
              <a:spcBef>
                <a:spcPts val="0"/>
              </a:spcBef>
              <a:spcAft>
                <a:spcPts val="3599"/>
              </a:spcAft>
              <a:buFontTx/>
              <a:buNone/>
              <a:defRPr sz="2200" kern="1200">
                <a:solidFill>
                  <a:schemeClr val="tx1"/>
                </a:solidFill>
                <a:latin typeface="Raleway Light" panose="020B0403030101060003" pitchFamily="34" charset="0"/>
                <a:ea typeface="+mn-ea"/>
                <a:cs typeface="+mn-cs"/>
              </a:defRPr>
            </a:lvl4pPr>
            <a:lvl5pPr marL="3656686" indent="0" algn="l" defTabSz="1828343" rtl="0" eaLnBrk="1" latinLnBrk="0" hangingPunct="1">
              <a:lnSpc>
                <a:spcPct val="140000"/>
              </a:lnSpc>
              <a:spcBef>
                <a:spcPts val="0"/>
              </a:spcBef>
              <a:spcAft>
                <a:spcPts val="3599"/>
              </a:spcAft>
              <a:buFontTx/>
              <a:buNone/>
              <a:defRPr sz="2200" kern="1200">
                <a:solidFill>
                  <a:schemeClr val="tx1"/>
                </a:solidFill>
                <a:latin typeface="Raleway Light" panose="020B0403030101060003" pitchFamily="34"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lgn="just"/>
            <a:r>
              <a:rPr lang="en-US" sz="1600" b="1">
                <a:solidFill>
                  <a:schemeClr val="bg1"/>
                </a:solidFill>
                <a:latin typeface="+mj-lt"/>
              </a:rPr>
              <a:t>Gartner</a:t>
            </a:r>
            <a:r>
              <a:rPr lang="zh-TW" altLang="en-US" sz="1600" b="1">
                <a:solidFill>
                  <a:schemeClr val="bg1"/>
                </a:solidFill>
                <a:latin typeface="+mj-lt"/>
              </a:rPr>
              <a:t>亞太地區公有雲託管服務商</a:t>
            </a:r>
            <a:r>
              <a:rPr lang="en-US" altLang="zh-TW" sz="1600" b="1">
                <a:solidFill>
                  <a:schemeClr val="bg1"/>
                </a:solidFill>
                <a:latin typeface="+mj-lt"/>
              </a:rPr>
              <a:t>(</a:t>
            </a:r>
            <a:r>
              <a:rPr lang="en-US" sz="1600" b="1">
                <a:solidFill>
                  <a:schemeClr val="bg1"/>
                </a:solidFill>
                <a:latin typeface="+mj-lt"/>
              </a:rPr>
              <a:t>Managed Services Provider)</a:t>
            </a:r>
            <a:r>
              <a:rPr lang="zh-TW" altLang="en-US" sz="1600" b="1">
                <a:solidFill>
                  <a:schemeClr val="bg1"/>
                </a:solidFill>
                <a:latin typeface="+mj-lt"/>
              </a:rPr>
              <a:t>調查</a:t>
            </a:r>
            <a:r>
              <a:rPr lang="en-US" altLang="zh-TW" sz="1600" b="1">
                <a:solidFill>
                  <a:schemeClr val="bg1"/>
                </a:solidFill>
                <a:latin typeface="+mj-lt"/>
              </a:rPr>
              <a:t>16</a:t>
            </a:r>
            <a:r>
              <a:rPr lang="zh-TW" altLang="en-US" sz="1600" b="1">
                <a:solidFill>
                  <a:schemeClr val="bg1"/>
                </a:solidFill>
                <a:latin typeface="+mj-lt"/>
              </a:rPr>
              <a:t>家推薦指標性服務商</a:t>
            </a:r>
          </a:p>
        </p:txBody>
      </p:sp>
      <p:sp>
        <p:nvSpPr>
          <p:cNvPr id="4" name="文字方塊 3">
            <a:extLst>
              <a:ext uri="{FF2B5EF4-FFF2-40B4-BE49-F238E27FC236}">
                <a16:creationId xmlns:a16="http://schemas.microsoft.com/office/drawing/2014/main" id="{C0708BB6-88CB-EC9E-6E13-9A17660F73A0}"/>
              </a:ext>
            </a:extLst>
          </p:cNvPr>
          <p:cNvSpPr txBox="1"/>
          <p:nvPr/>
        </p:nvSpPr>
        <p:spPr>
          <a:xfrm>
            <a:off x="5837416" y="3572197"/>
            <a:ext cx="3258458" cy="646331"/>
          </a:xfrm>
          <a:prstGeom prst="rect">
            <a:avLst/>
          </a:prstGeom>
          <a:noFill/>
        </p:spPr>
        <p:txBody>
          <a:bodyPr wrap="square">
            <a:spAutoFit/>
          </a:bodyPr>
          <a:lstStyle/>
          <a:p>
            <a:pPr>
              <a:lnSpc>
                <a:spcPct val="100000"/>
              </a:lnSpc>
            </a:pPr>
            <a:r>
              <a:rPr lang="en-US" altLang="zh-TW" sz="3600" b="1">
                <a:solidFill>
                  <a:schemeClr val="bg1"/>
                </a:solidFill>
                <a:latin typeface="Noto Sans CJK TC Bold" panose="020B0800000000000000" pitchFamily="34" charset="-120"/>
                <a:ea typeface="Noto Sans CJK TC Bold" panose="020B0800000000000000" pitchFamily="34" charset="-120"/>
              </a:rPr>
              <a:t>ChannelE2E</a:t>
            </a:r>
          </a:p>
        </p:txBody>
      </p:sp>
      <p:sp>
        <p:nvSpPr>
          <p:cNvPr id="6" name="文字方塊 5">
            <a:extLst>
              <a:ext uri="{FF2B5EF4-FFF2-40B4-BE49-F238E27FC236}">
                <a16:creationId xmlns:a16="http://schemas.microsoft.com/office/drawing/2014/main" id="{B77B7504-B5DF-E073-4438-4CF671B02DFE}"/>
              </a:ext>
            </a:extLst>
          </p:cNvPr>
          <p:cNvSpPr txBox="1"/>
          <p:nvPr/>
        </p:nvSpPr>
        <p:spPr>
          <a:xfrm>
            <a:off x="5704196" y="4210485"/>
            <a:ext cx="5667004" cy="189923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TW" sz="1600" b="1">
                <a:solidFill>
                  <a:schemeClr val="bg1"/>
                </a:solidFill>
                <a:latin typeface="+mj-lt"/>
              </a:rPr>
              <a:t>2023</a:t>
            </a:r>
            <a:r>
              <a:rPr lang="zh-TW" altLang="en-US" sz="1600" b="1">
                <a:solidFill>
                  <a:schemeClr val="bg1"/>
                </a:solidFill>
                <a:latin typeface="+mj-lt"/>
              </a:rPr>
              <a:t>年全球垂直市場雲端託管服務商</a:t>
            </a:r>
            <a:r>
              <a:rPr lang="en-US" altLang="zh-TW" sz="1600" b="1">
                <a:solidFill>
                  <a:schemeClr val="bg1"/>
                </a:solidFill>
                <a:latin typeface="+mj-lt"/>
              </a:rPr>
              <a:t>100</a:t>
            </a:r>
            <a:r>
              <a:rPr lang="zh-TW" altLang="en-US" sz="1600" b="1">
                <a:solidFill>
                  <a:schemeClr val="bg1"/>
                </a:solidFill>
                <a:latin typeface="+mj-lt"/>
              </a:rPr>
              <a:t>強名單全球第 </a:t>
            </a:r>
            <a:r>
              <a:rPr lang="en-US" altLang="zh-TW" sz="1600" b="1">
                <a:solidFill>
                  <a:schemeClr val="bg1"/>
                </a:solidFill>
                <a:latin typeface="+mj-lt"/>
              </a:rPr>
              <a:t>7 </a:t>
            </a:r>
            <a:r>
              <a:rPr lang="zh-TW" altLang="en-US" sz="1600" b="1">
                <a:solidFill>
                  <a:schemeClr val="bg1"/>
                </a:solidFill>
                <a:latin typeface="+mj-lt"/>
              </a:rPr>
              <a:t>名及亞洲第 </a:t>
            </a:r>
            <a:r>
              <a:rPr lang="en-US" altLang="zh-TW" sz="1600" b="1">
                <a:solidFill>
                  <a:schemeClr val="bg1"/>
                </a:solidFill>
                <a:latin typeface="+mj-lt"/>
              </a:rPr>
              <a:t>1 </a:t>
            </a:r>
            <a:r>
              <a:rPr lang="zh-TW" altLang="en-US" sz="1600" b="1">
                <a:solidFill>
                  <a:schemeClr val="bg1"/>
                </a:solidFill>
                <a:latin typeface="+mj-lt"/>
              </a:rPr>
              <a:t>名</a:t>
            </a:r>
          </a:p>
          <a:p>
            <a:pPr marL="285750" indent="-285750">
              <a:lnSpc>
                <a:spcPct val="150000"/>
              </a:lnSpc>
              <a:buFont typeface="Arial" panose="020B0604020202020204" pitchFamily="34" charset="0"/>
              <a:buChar char="•"/>
            </a:pPr>
            <a:r>
              <a:rPr lang="en-US" altLang="zh-TW" sz="1600" b="1">
                <a:solidFill>
                  <a:schemeClr val="bg1"/>
                </a:solidFill>
                <a:latin typeface="+mj-lt"/>
              </a:rPr>
              <a:t>2022</a:t>
            </a:r>
            <a:r>
              <a:rPr lang="zh-TW" altLang="en-US" sz="1600" b="1">
                <a:solidFill>
                  <a:schemeClr val="bg1"/>
                </a:solidFill>
                <a:latin typeface="+mj-lt"/>
              </a:rPr>
              <a:t>年全球垂直市場雲端託管服務商</a:t>
            </a:r>
            <a:r>
              <a:rPr lang="en-US" altLang="zh-TW" sz="1600" b="1">
                <a:solidFill>
                  <a:schemeClr val="bg1"/>
                </a:solidFill>
                <a:latin typeface="+mj-lt"/>
              </a:rPr>
              <a:t>100</a:t>
            </a:r>
            <a:r>
              <a:rPr lang="zh-TW" altLang="en-US" sz="1600" b="1">
                <a:solidFill>
                  <a:schemeClr val="bg1"/>
                </a:solidFill>
                <a:latin typeface="+mj-lt"/>
              </a:rPr>
              <a:t>強名單全球第 </a:t>
            </a:r>
            <a:r>
              <a:rPr lang="en-US" altLang="zh-TW" sz="1600" b="1">
                <a:solidFill>
                  <a:schemeClr val="bg1"/>
                </a:solidFill>
                <a:latin typeface="+mj-lt"/>
              </a:rPr>
              <a:t>6 </a:t>
            </a:r>
            <a:r>
              <a:rPr lang="zh-TW" altLang="en-US" sz="1600" b="1">
                <a:solidFill>
                  <a:schemeClr val="bg1"/>
                </a:solidFill>
                <a:latin typeface="+mj-lt"/>
              </a:rPr>
              <a:t>名及亞洲第 </a:t>
            </a:r>
            <a:r>
              <a:rPr lang="en-US" altLang="zh-TW" sz="1600" b="1">
                <a:solidFill>
                  <a:schemeClr val="bg1"/>
                </a:solidFill>
                <a:latin typeface="+mj-lt"/>
              </a:rPr>
              <a:t>1 </a:t>
            </a:r>
            <a:r>
              <a:rPr lang="zh-TW" altLang="en-US" sz="1600" b="1">
                <a:solidFill>
                  <a:schemeClr val="bg1"/>
                </a:solidFill>
                <a:latin typeface="+mj-lt"/>
              </a:rPr>
              <a:t>名</a:t>
            </a:r>
          </a:p>
          <a:p>
            <a:pPr marL="285750" indent="-285750">
              <a:lnSpc>
                <a:spcPct val="150000"/>
              </a:lnSpc>
              <a:buFont typeface="Arial" panose="020B0604020202020204" pitchFamily="34" charset="0"/>
              <a:buChar char="•"/>
            </a:pPr>
            <a:r>
              <a:rPr lang="en-US" altLang="zh-TW" sz="1600" b="1">
                <a:solidFill>
                  <a:schemeClr val="bg1"/>
                </a:solidFill>
                <a:latin typeface="+mj-lt"/>
              </a:rPr>
              <a:t>2022</a:t>
            </a:r>
            <a:r>
              <a:rPr lang="zh-TW" altLang="en-US" sz="1600" b="1">
                <a:solidFill>
                  <a:schemeClr val="bg1"/>
                </a:solidFill>
                <a:latin typeface="+mj-lt"/>
              </a:rPr>
              <a:t>年全球公有雲</a:t>
            </a:r>
            <a:r>
              <a:rPr lang="en-US" altLang="zh-TW" sz="1600" b="1">
                <a:solidFill>
                  <a:schemeClr val="bg1"/>
                </a:solidFill>
                <a:latin typeface="+mj-lt"/>
              </a:rPr>
              <a:t>MSP 250</a:t>
            </a:r>
            <a:r>
              <a:rPr lang="zh-TW" altLang="en-US" sz="1600" b="1">
                <a:solidFill>
                  <a:schemeClr val="bg1"/>
                </a:solidFill>
                <a:latin typeface="+mj-lt"/>
              </a:rPr>
              <a:t>強名單第</a:t>
            </a:r>
            <a:r>
              <a:rPr lang="en-US" altLang="zh-TW" sz="1600" b="1">
                <a:solidFill>
                  <a:schemeClr val="bg1"/>
                </a:solidFill>
                <a:latin typeface="+mj-lt"/>
              </a:rPr>
              <a:t>18</a:t>
            </a:r>
            <a:r>
              <a:rPr lang="zh-TW" altLang="en-US" sz="1600" b="1">
                <a:solidFill>
                  <a:schemeClr val="bg1"/>
                </a:solidFill>
                <a:latin typeface="+mj-lt"/>
              </a:rPr>
              <a:t>名</a:t>
            </a:r>
          </a:p>
        </p:txBody>
      </p:sp>
      <p:sp>
        <p:nvSpPr>
          <p:cNvPr id="7" name="TextBox 7">
            <a:extLst>
              <a:ext uri="{FF2B5EF4-FFF2-40B4-BE49-F238E27FC236}">
                <a16:creationId xmlns:a16="http://schemas.microsoft.com/office/drawing/2014/main" id="{5C8E03A8-A7F5-536E-5AF7-7D9A9DFDBC3C}"/>
              </a:ext>
            </a:extLst>
          </p:cNvPr>
          <p:cNvSpPr txBox="1"/>
          <p:nvPr/>
        </p:nvSpPr>
        <p:spPr>
          <a:xfrm>
            <a:off x="9000091" y="6347889"/>
            <a:ext cx="1420582" cy="253916"/>
          </a:xfrm>
          <a:prstGeom prst="rect">
            <a:avLst/>
          </a:prstGeom>
          <a:noFill/>
        </p:spPr>
        <p:txBody>
          <a:bodyPr wrap="none" rtlCol="0">
            <a:spAutoFit/>
          </a:bodyPr>
          <a:lstStyle/>
          <a:p>
            <a:r>
              <a:rPr lang="en-US" sz="1050">
                <a:solidFill>
                  <a:schemeClr val="bg1"/>
                </a:solidFill>
                <a:latin typeface="Calibri" panose="020F0502020204030204" pitchFamily="34" charset="0"/>
                <a:cs typeface="Calibri" panose="020F0502020204030204" pitchFamily="34" charset="0"/>
              </a:rPr>
              <a:t>Redefine IT with Cloud</a:t>
            </a:r>
          </a:p>
        </p:txBody>
      </p:sp>
      <p:sp>
        <p:nvSpPr>
          <p:cNvPr id="8" name="TextBox 8">
            <a:extLst>
              <a:ext uri="{FF2B5EF4-FFF2-40B4-BE49-F238E27FC236}">
                <a16:creationId xmlns:a16="http://schemas.microsoft.com/office/drawing/2014/main" id="{732460C8-6C3F-9162-0A64-66993C74ADD2}"/>
              </a:ext>
            </a:extLst>
          </p:cNvPr>
          <p:cNvSpPr txBox="1"/>
          <p:nvPr/>
        </p:nvSpPr>
        <p:spPr>
          <a:xfrm>
            <a:off x="666206" y="6347889"/>
            <a:ext cx="4690708" cy="253916"/>
          </a:xfrm>
          <a:prstGeom prst="rect">
            <a:avLst/>
          </a:prstGeom>
          <a:noFill/>
        </p:spPr>
        <p:txBody>
          <a:bodyPr wrap="none" rtlCol="0">
            <a:spAutoFit/>
          </a:bodyPr>
          <a:lstStyle/>
          <a:p>
            <a:r>
              <a:rPr lang="en-US" sz="1050">
                <a:solidFill>
                  <a:schemeClr val="bg1"/>
                </a:solidFill>
                <a:latin typeface="Calibri" panose="020F0502020204030204" pitchFamily="34" charset="0"/>
                <a:cs typeface="Calibri" panose="020F0502020204030204" pitchFamily="34" charset="0"/>
              </a:rPr>
              <a:t>© 2023 </a:t>
            </a:r>
            <a:r>
              <a:rPr lang="en-US" sz="1050" err="1">
                <a:solidFill>
                  <a:schemeClr val="bg1"/>
                </a:solidFill>
                <a:latin typeface="Calibri" panose="020F0502020204030204" pitchFamily="34" charset="0"/>
                <a:cs typeface="Calibri" panose="020F0502020204030204" pitchFamily="34" charset="0"/>
              </a:rPr>
              <a:t>eCloudvalley</a:t>
            </a:r>
            <a:r>
              <a:rPr lang="en-US" sz="1050">
                <a:solidFill>
                  <a:schemeClr val="bg1"/>
                </a:solidFill>
                <a:latin typeface="Calibri" panose="020F0502020204030204" pitchFamily="34" charset="0"/>
                <a:cs typeface="Calibri" panose="020F0502020204030204" pitchFamily="34" charset="0"/>
              </a:rPr>
              <a:t> Digital Technology </a:t>
            </a:r>
            <a:r>
              <a:rPr lang="en-US" sz="1050" err="1">
                <a:solidFill>
                  <a:schemeClr val="bg1"/>
                </a:solidFill>
                <a:latin typeface="Calibri" panose="020F0502020204030204" pitchFamily="34" charset="0"/>
                <a:cs typeface="Calibri" panose="020F0502020204030204" pitchFamily="34" charset="0"/>
              </a:rPr>
              <a:t>Co.,Ltd</a:t>
            </a:r>
            <a:r>
              <a:rPr lang="en-US" sz="1050">
                <a:solidFill>
                  <a:schemeClr val="bg1"/>
                </a:solidFill>
                <a:latin typeface="Calibri" panose="020F0502020204030204" pitchFamily="34" charset="0"/>
                <a:cs typeface="Calibri" panose="020F0502020204030204" pitchFamily="34" charset="0"/>
              </a:rPr>
              <a:t>. or its affiliates All Rights Reserved</a:t>
            </a:r>
          </a:p>
        </p:txBody>
      </p:sp>
      <p:cxnSp>
        <p:nvCxnSpPr>
          <p:cNvPr id="10" name="Straight Connector 9">
            <a:extLst>
              <a:ext uri="{FF2B5EF4-FFF2-40B4-BE49-F238E27FC236}">
                <a16:creationId xmlns:a16="http://schemas.microsoft.com/office/drawing/2014/main" id="{5F093AF8-91FE-9705-6416-C841DBE9D143}"/>
              </a:ext>
            </a:extLst>
          </p:cNvPr>
          <p:cNvCxnSpPr>
            <a:cxnSpLocks/>
          </p:cNvCxnSpPr>
          <p:nvPr/>
        </p:nvCxnSpPr>
        <p:spPr>
          <a:xfrm>
            <a:off x="10397426" y="6474847"/>
            <a:ext cx="209227"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pic>
        <p:nvPicPr>
          <p:cNvPr id="12" name="Picture 12" descr="Logo, company name&#10;&#10;Description automatically generated">
            <a:extLst>
              <a:ext uri="{FF2B5EF4-FFF2-40B4-BE49-F238E27FC236}">
                <a16:creationId xmlns:a16="http://schemas.microsoft.com/office/drawing/2014/main" id="{D091A238-278F-E981-BB57-B9E6032D7E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9247" y="6260621"/>
            <a:ext cx="701953" cy="430999"/>
          </a:xfrm>
          <a:prstGeom prst="rect">
            <a:avLst/>
          </a:prstGeom>
        </p:spPr>
      </p:pic>
      <p:pic>
        <p:nvPicPr>
          <p:cNvPr id="38" name="圖形 37" descr="從雲端下載 外框">
            <a:extLst>
              <a:ext uri="{FF2B5EF4-FFF2-40B4-BE49-F238E27FC236}">
                <a16:creationId xmlns:a16="http://schemas.microsoft.com/office/drawing/2014/main" id="{77EC2FD7-ADFD-5C52-3C7E-7DE0720CA3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3758" y="1430923"/>
            <a:ext cx="673947" cy="673947"/>
          </a:xfrm>
          <a:prstGeom prst="rect">
            <a:avLst/>
          </a:prstGeom>
        </p:spPr>
      </p:pic>
      <p:pic>
        <p:nvPicPr>
          <p:cNvPr id="41" name="Picture 2">
            <a:extLst>
              <a:ext uri="{FF2B5EF4-FFF2-40B4-BE49-F238E27FC236}">
                <a16:creationId xmlns:a16="http://schemas.microsoft.com/office/drawing/2014/main" id="{6F45E74B-FB66-DDB6-D878-15735EECF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9918" y="1279153"/>
            <a:ext cx="1776773" cy="40865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E8243C29-E177-C7C9-2E62-385C22640735}"/>
              </a:ext>
            </a:extLst>
          </p:cNvPr>
          <p:cNvSpPr txBox="1">
            <a:spLocks/>
          </p:cNvSpPr>
          <p:nvPr/>
        </p:nvSpPr>
        <p:spPr>
          <a:xfrm>
            <a:off x="9000091" y="633641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F3587E-F0D1-49C3-83EB-0AD9B27F060F}" type="slidenum">
              <a:rPr lang="en-US" smtClean="0">
                <a:solidFill>
                  <a:schemeClr val="bg1"/>
                </a:solidFill>
              </a:rPr>
              <a:pPr/>
              <a:t>13</a:t>
            </a:fld>
            <a:endParaRPr lang="en-US">
              <a:solidFill>
                <a:schemeClr val="bg1"/>
              </a:solidFill>
            </a:endParaRPr>
          </a:p>
        </p:txBody>
      </p:sp>
      <p:pic>
        <p:nvPicPr>
          <p:cNvPr id="3" name="圖形 2" descr="花圈 以實心填滿">
            <a:extLst>
              <a:ext uri="{FF2B5EF4-FFF2-40B4-BE49-F238E27FC236}">
                <a16:creationId xmlns:a16="http://schemas.microsoft.com/office/drawing/2014/main" id="{1912B0B5-B734-561E-5CBF-FF970CB30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39368" y="4157329"/>
            <a:ext cx="544286" cy="544286"/>
          </a:xfrm>
          <a:prstGeom prst="rect">
            <a:avLst/>
          </a:prstGeom>
        </p:spPr>
      </p:pic>
      <p:cxnSp>
        <p:nvCxnSpPr>
          <p:cNvPr id="13" name="Straight Connector 10">
            <a:extLst>
              <a:ext uri="{FF2B5EF4-FFF2-40B4-BE49-F238E27FC236}">
                <a16:creationId xmlns:a16="http://schemas.microsoft.com/office/drawing/2014/main" id="{0E7DA9D3-4593-836E-570F-54858788683F}"/>
              </a:ext>
            </a:extLst>
          </p:cNvPr>
          <p:cNvCxnSpPr/>
          <p:nvPr/>
        </p:nvCxnSpPr>
        <p:spPr>
          <a:xfrm flipH="1">
            <a:off x="5239759" y="3892804"/>
            <a:ext cx="457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890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ED3CC75-7E60-F324-2226-58AB3085BE50}"/>
              </a:ext>
            </a:extLst>
          </p:cNvPr>
          <p:cNvPicPr>
            <a:picLocks noChangeAspect="1"/>
          </p:cNvPicPr>
          <p:nvPr/>
        </p:nvPicPr>
        <p:blipFill>
          <a:blip r:embed="rId3"/>
          <a:stretch>
            <a:fillRect/>
          </a:stretch>
        </p:blipFill>
        <p:spPr>
          <a:xfrm>
            <a:off x="2822487" y="-41160"/>
            <a:ext cx="9908474" cy="6858000"/>
          </a:xfrm>
          <a:prstGeom prst="rect">
            <a:avLst/>
          </a:prstGeom>
        </p:spPr>
      </p:pic>
      <p:pic>
        <p:nvPicPr>
          <p:cNvPr id="7" name="圖片 6">
            <a:extLst>
              <a:ext uri="{FF2B5EF4-FFF2-40B4-BE49-F238E27FC236}">
                <a16:creationId xmlns:a16="http://schemas.microsoft.com/office/drawing/2014/main" id="{4B59FC05-56E7-418F-A212-31454D2099A6}"/>
              </a:ext>
            </a:extLst>
          </p:cNvPr>
          <p:cNvPicPr>
            <a:picLocks noChangeAspect="1"/>
          </p:cNvPicPr>
          <p:nvPr/>
        </p:nvPicPr>
        <p:blipFill>
          <a:blip r:embed="rId4"/>
          <a:stretch>
            <a:fillRect/>
          </a:stretch>
        </p:blipFill>
        <p:spPr>
          <a:xfrm>
            <a:off x="536545" y="4212602"/>
            <a:ext cx="206889" cy="385242"/>
          </a:xfrm>
          <a:prstGeom prst="rect">
            <a:avLst/>
          </a:prstGeom>
        </p:spPr>
      </p:pic>
      <p:sp>
        <p:nvSpPr>
          <p:cNvPr id="5" name="文字方塊 4">
            <a:extLst>
              <a:ext uri="{FF2B5EF4-FFF2-40B4-BE49-F238E27FC236}">
                <a16:creationId xmlns:a16="http://schemas.microsoft.com/office/drawing/2014/main" id="{577D320A-C263-498F-9BB1-ED811260EC79}"/>
              </a:ext>
            </a:extLst>
          </p:cNvPr>
          <p:cNvSpPr txBox="1"/>
          <p:nvPr/>
        </p:nvSpPr>
        <p:spPr>
          <a:xfrm>
            <a:off x="536545" y="4890515"/>
            <a:ext cx="4735403" cy="114082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400" b="1" i="0" u="none" strike="noStrike" kern="1200" cap="none" spc="0" normalizeH="0" baseline="0" noProof="0">
                <a:ln>
                  <a:noFill/>
                </a:ln>
                <a:solidFill>
                  <a:srgbClr val="1E50A1"/>
                </a:solidFill>
                <a:effectLst/>
                <a:uLnTx/>
                <a:uFillTx/>
                <a:ea typeface="微軟正黑體"/>
                <a:cs typeface="+mn-cs"/>
              </a:rPr>
              <a:t>深耕大中華與東南亞地區​</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400" b="1" i="0" u="none" strike="noStrike" kern="1200" cap="none" spc="0" normalizeH="0" baseline="0" noProof="0">
                <a:ln>
                  <a:noFill/>
                </a:ln>
                <a:solidFill>
                  <a:srgbClr val="1E50A1"/>
                </a:solidFill>
                <a:effectLst/>
                <a:uLnTx/>
                <a:uFillTx/>
                <a:ea typeface="微軟正黑體"/>
                <a:cs typeface="+mn-cs"/>
              </a:rPr>
              <a:t>逐步</a:t>
            </a:r>
            <a:r>
              <a:rPr lang="zh-TW" altLang="en-US" sz="2400" b="1">
                <a:solidFill>
                  <a:srgbClr val="1E50A1"/>
                </a:solidFill>
                <a:ea typeface="微軟正黑體"/>
              </a:rPr>
              <a:t>向</a:t>
            </a:r>
            <a:r>
              <a:rPr kumimoji="0" lang="zh-TW" altLang="en-US" sz="2400" b="1" i="0" u="none" strike="noStrike" kern="1200" cap="none" spc="0" normalizeH="0" baseline="0" noProof="0">
                <a:ln>
                  <a:noFill/>
                </a:ln>
                <a:solidFill>
                  <a:srgbClr val="1E50A1"/>
                </a:solidFill>
                <a:effectLst/>
                <a:uLnTx/>
                <a:uFillTx/>
                <a:ea typeface="微軟正黑體"/>
                <a:cs typeface="+mn-cs"/>
              </a:rPr>
              <a:t>南亞與澳洲擴張​</a:t>
            </a:r>
            <a:endParaRPr lang="en-US" altLang="zh-TW" sz="2400" b="1" i="0" u="none" strike="noStrike" kern="1200" cap="none" spc="0" normalizeH="0" baseline="0" noProof="0">
              <a:ln>
                <a:noFill/>
              </a:ln>
              <a:solidFill>
                <a:srgbClr val="1E50A1"/>
              </a:solidFill>
              <a:effectLst/>
              <a:uLnTx/>
              <a:uFillTx/>
              <a:ea typeface="微軟正黑體"/>
              <a:cs typeface="Calibri"/>
            </a:endParaRPr>
          </a:p>
        </p:txBody>
      </p:sp>
      <p:grpSp>
        <p:nvGrpSpPr>
          <p:cNvPr id="6" name="群組 5">
            <a:extLst>
              <a:ext uri="{FF2B5EF4-FFF2-40B4-BE49-F238E27FC236}">
                <a16:creationId xmlns:a16="http://schemas.microsoft.com/office/drawing/2014/main" id="{794B1754-4435-1FA1-6188-BBD89B068395}"/>
              </a:ext>
            </a:extLst>
          </p:cNvPr>
          <p:cNvGrpSpPr/>
          <p:nvPr/>
        </p:nvGrpSpPr>
        <p:grpSpPr>
          <a:xfrm>
            <a:off x="366126" y="2042291"/>
            <a:ext cx="3565642" cy="2023975"/>
            <a:chOff x="479248" y="4601271"/>
            <a:chExt cx="3565642" cy="2023975"/>
          </a:xfrm>
        </p:grpSpPr>
        <p:grpSp>
          <p:nvGrpSpPr>
            <p:cNvPr id="14" name="群組 13">
              <a:extLst>
                <a:ext uri="{FF2B5EF4-FFF2-40B4-BE49-F238E27FC236}">
                  <a16:creationId xmlns:a16="http://schemas.microsoft.com/office/drawing/2014/main" id="{46CD7C5E-66DC-41DF-A366-81F592BD03B4}"/>
                </a:ext>
              </a:extLst>
            </p:cNvPr>
            <p:cNvGrpSpPr/>
            <p:nvPr/>
          </p:nvGrpSpPr>
          <p:grpSpPr>
            <a:xfrm>
              <a:off x="492238" y="5838862"/>
              <a:ext cx="589388" cy="589389"/>
              <a:chOff x="-1265190" y="4397144"/>
              <a:chExt cx="563404" cy="563404"/>
            </a:xfrm>
          </p:grpSpPr>
          <p:sp>
            <p:nvSpPr>
              <p:cNvPr id="13" name="橢圓 12">
                <a:extLst>
                  <a:ext uri="{FF2B5EF4-FFF2-40B4-BE49-F238E27FC236}">
                    <a16:creationId xmlns:a16="http://schemas.microsoft.com/office/drawing/2014/main" id="{316C7680-D9A9-4FB5-B849-7967E4F995ED}"/>
                  </a:ext>
                </a:extLst>
              </p:cNvPr>
              <p:cNvSpPr/>
              <p:nvPr/>
            </p:nvSpPr>
            <p:spPr>
              <a:xfrm>
                <a:off x="-1265190" y="4397144"/>
                <a:ext cx="563404" cy="563404"/>
              </a:xfrm>
              <a:prstGeom prst="ellipse">
                <a:avLst/>
              </a:prstGeom>
              <a:solidFill>
                <a:srgbClr val="1D5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pic>
            <p:nvPicPr>
              <p:cNvPr id="12" name="圖片 11">
                <a:extLst>
                  <a:ext uri="{FF2B5EF4-FFF2-40B4-BE49-F238E27FC236}">
                    <a16:creationId xmlns:a16="http://schemas.microsoft.com/office/drawing/2014/main" id="{C49C65E8-D1D4-4716-8E12-453403EAF460}"/>
                  </a:ext>
                </a:extLst>
              </p:cNvPr>
              <p:cNvPicPr>
                <a:picLocks noChangeAspect="1"/>
              </p:cNvPicPr>
              <p:nvPr/>
            </p:nvPicPr>
            <p:blipFill>
              <a:blip r:embed="rId5"/>
              <a:stretch>
                <a:fillRect/>
              </a:stretch>
            </p:blipFill>
            <p:spPr>
              <a:xfrm>
                <a:off x="-1146435" y="4510406"/>
                <a:ext cx="325893" cy="321388"/>
              </a:xfrm>
              <a:prstGeom prst="rect">
                <a:avLst/>
              </a:prstGeom>
            </p:spPr>
          </p:pic>
        </p:grpSp>
        <p:grpSp>
          <p:nvGrpSpPr>
            <p:cNvPr id="17" name="群組 16">
              <a:extLst>
                <a:ext uri="{FF2B5EF4-FFF2-40B4-BE49-F238E27FC236}">
                  <a16:creationId xmlns:a16="http://schemas.microsoft.com/office/drawing/2014/main" id="{16B84AE0-1E96-47FC-9B10-F4234D0C3DEC}"/>
                </a:ext>
              </a:extLst>
            </p:cNvPr>
            <p:cNvGrpSpPr/>
            <p:nvPr/>
          </p:nvGrpSpPr>
          <p:grpSpPr>
            <a:xfrm>
              <a:off x="479248" y="4801401"/>
              <a:ext cx="589389" cy="589389"/>
              <a:chOff x="-1903839" y="5122032"/>
              <a:chExt cx="1107318" cy="1107318"/>
            </a:xfrm>
          </p:grpSpPr>
          <p:sp>
            <p:nvSpPr>
              <p:cNvPr id="16" name="橢圓 15">
                <a:extLst>
                  <a:ext uri="{FF2B5EF4-FFF2-40B4-BE49-F238E27FC236}">
                    <a16:creationId xmlns:a16="http://schemas.microsoft.com/office/drawing/2014/main" id="{0B65333C-E922-4A37-8B62-D39E23FDE19D}"/>
                  </a:ext>
                </a:extLst>
              </p:cNvPr>
              <p:cNvSpPr/>
              <p:nvPr/>
            </p:nvSpPr>
            <p:spPr>
              <a:xfrm>
                <a:off x="-1903839" y="5122032"/>
                <a:ext cx="1107318" cy="1107318"/>
              </a:xfrm>
              <a:prstGeom prst="ellipse">
                <a:avLst/>
              </a:prstGeom>
              <a:solidFill>
                <a:srgbClr val="1D5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微軟正黑體"/>
                  <a:cs typeface="+mn-cs"/>
                </a:endParaRPr>
              </a:p>
            </p:txBody>
          </p:sp>
          <p:pic>
            <p:nvPicPr>
              <p:cNvPr id="15" name="圖片 14">
                <a:extLst>
                  <a:ext uri="{FF2B5EF4-FFF2-40B4-BE49-F238E27FC236}">
                    <a16:creationId xmlns:a16="http://schemas.microsoft.com/office/drawing/2014/main" id="{E7CA92F2-9A48-4C0B-8B8C-8FACFF9AF036}"/>
                  </a:ext>
                </a:extLst>
              </p:cNvPr>
              <p:cNvPicPr>
                <a:picLocks noChangeAspect="1"/>
              </p:cNvPicPr>
              <p:nvPr/>
            </p:nvPicPr>
            <p:blipFill>
              <a:blip r:embed="rId6"/>
              <a:stretch>
                <a:fillRect/>
              </a:stretch>
            </p:blipFill>
            <p:spPr>
              <a:xfrm>
                <a:off x="-1652180" y="5373691"/>
                <a:ext cx="604000" cy="604000"/>
              </a:xfrm>
              <a:prstGeom prst="rect">
                <a:avLst/>
              </a:prstGeom>
            </p:spPr>
          </p:pic>
        </p:grpSp>
        <p:sp>
          <p:nvSpPr>
            <p:cNvPr id="23" name="文字方塊 22">
              <a:extLst>
                <a:ext uri="{FF2B5EF4-FFF2-40B4-BE49-F238E27FC236}">
                  <a16:creationId xmlns:a16="http://schemas.microsoft.com/office/drawing/2014/main" id="{CC4A131A-5A9D-4A30-B944-40BB0423BE65}"/>
                </a:ext>
              </a:extLst>
            </p:cNvPr>
            <p:cNvSpPr txBox="1"/>
            <p:nvPr/>
          </p:nvSpPr>
          <p:spPr>
            <a:xfrm>
              <a:off x="1272002" y="4601271"/>
              <a:ext cx="274320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4000" b="1">
                  <a:solidFill>
                    <a:srgbClr val="F3A143"/>
                  </a:solidFill>
                  <a:cs typeface="Calibri"/>
                </a:rPr>
                <a:t>15</a:t>
              </a:r>
              <a:endParaRPr lang="zh-TW" sz="4000">
                <a:solidFill>
                  <a:srgbClr val="F3A143"/>
                </a:solidFill>
                <a:cs typeface="Calibri"/>
              </a:endParaRPr>
            </a:p>
            <a:p>
              <a:pPr algn="l"/>
              <a:r>
                <a:rPr lang="zh-TW" b="1">
                  <a:cs typeface="Calibri"/>
                </a:rPr>
                <a:t>Offices</a:t>
              </a:r>
              <a:endParaRPr lang="zh-TW"/>
            </a:p>
          </p:txBody>
        </p:sp>
        <p:sp>
          <p:nvSpPr>
            <p:cNvPr id="24" name="文字方塊 23">
              <a:extLst>
                <a:ext uri="{FF2B5EF4-FFF2-40B4-BE49-F238E27FC236}">
                  <a16:creationId xmlns:a16="http://schemas.microsoft.com/office/drawing/2014/main" id="{26AB4270-A3B6-C24D-B09C-054C2ECFA668}"/>
                </a:ext>
              </a:extLst>
            </p:cNvPr>
            <p:cNvSpPr txBox="1"/>
            <p:nvPr/>
          </p:nvSpPr>
          <p:spPr>
            <a:xfrm>
              <a:off x="1301690" y="5640361"/>
              <a:ext cx="274320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4000" b="1">
                  <a:solidFill>
                    <a:srgbClr val="F3A143"/>
                  </a:solidFill>
                  <a:ea typeface="新細明體"/>
                  <a:cs typeface="Calibri"/>
                </a:rPr>
                <a:t>600+</a:t>
              </a:r>
            </a:p>
            <a:p>
              <a:r>
                <a:rPr lang="en-US" altLang="zh-TW" b="1">
                  <a:solidFill>
                    <a:srgbClr val="000000"/>
                  </a:solidFill>
                  <a:latin typeface="Calibri"/>
                  <a:ea typeface="新細明體"/>
                  <a:cs typeface="Calibri"/>
                </a:rPr>
                <a:t>Employees</a:t>
              </a:r>
              <a:endParaRPr lang="zh-TW" altLang="en-US" b="1">
                <a:ea typeface="新細明體"/>
                <a:cs typeface="Calibri"/>
              </a:endParaRPr>
            </a:p>
          </p:txBody>
        </p:sp>
      </p:grpSp>
      <p:sp>
        <p:nvSpPr>
          <p:cNvPr id="2" name="投影片編號版面配置區 1">
            <a:extLst>
              <a:ext uri="{FF2B5EF4-FFF2-40B4-BE49-F238E27FC236}">
                <a16:creationId xmlns:a16="http://schemas.microsoft.com/office/drawing/2014/main" id="{CE58EC15-491B-C31D-7273-84736513C6D5}"/>
              </a:ext>
            </a:extLst>
          </p:cNvPr>
          <p:cNvSpPr>
            <a:spLocks noGrp="1"/>
          </p:cNvSpPr>
          <p:nvPr>
            <p:ph type="sldNum" sz="quarter" idx="4"/>
          </p:nvPr>
        </p:nvSpPr>
        <p:spPr/>
        <p:txBody>
          <a:bodyPr/>
          <a:lstStyle/>
          <a:p>
            <a:pPr>
              <a:defRPr/>
            </a:pPr>
            <a:fld id="{001D54A3-F0FA-4FC7-A644-E3B0A488732E}" type="slidenum">
              <a:rPr lang="zh-CN" altLang="en-US" smtClean="0"/>
              <a:pPr>
                <a:defRPr/>
              </a:pPr>
              <a:t>14</a:t>
            </a:fld>
            <a:endParaRPr lang="zh-CN" altLang="en-US" sz="1799">
              <a:solidFill>
                <a:schemeClr val="tx1"/>
              </a:solidFill>
            </a:endParaRPr>
          </a:p>
        </p:txBody>
      </p:sp>
      <p:sp>
        <p:nvSpPr>
          <p:cNvPr id="21" name="標題 3">
            <a:extLst>
              <a:ext uri="{FF2B5EF4-FFF2-40B4-BE49-F238E27FC236}">
                <a16:creationId xmlns:a16="http://schemas.microsoft.com/office/drawing/2014/main" id="{8D1307CF-0BCC-4700-5D1E-C569A49D763D}"/>
              </a:ext>
            </a:extLst>
          </p:cNvPr>
          <p:cNvSpPr>
            <a:spLocks noGrp="1"/>
          </p:cNvSpPr>
          <p:nvPr>
            <p:ph type="title"/>
          </p:nvPr>
        </p:nvSpPr>
        <p:spPr/>
        <p:txBody>
          <a:bodyPr>
            <a:normAutofit/>
          </a:bodyPr>
          <a:lstStyle/>
          <a:p>
            <a:r>
              <a:rPr lang="zh-TW" altLang="en-US" b="1">
                <a:solidFill>
                  <a:srgbClr val="1B4889"/>
                </a:solidFill>
              </a:rPr>
              <a:t>伊雲谷 服務據點</a:t>
            </a:r>
          </a:p>
        </p:txBody>
      </p:sp>
    </p:spTree>
    <p:extLst>
      <p:ext uri="{BB962C8B-B14F-4D97-AF65-F5344CB8AC3E}">
        <p14:creationId xmlns:p14="http://schemas.microsoft.com/office/powerpoint/2010/main" val="1936342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2CC3221-DE49-A650-AF3D-FF2F88A83DBB}"/>
              </a:ext>
            </a:extLst>
          </p:cNvPr>
          <p:cNvSpPr>
            <a:spLocks noGrp="1"/>
          </p:cNvSpPr>
          <p:nvPr>
            <p:ph type="sldNum" sz="quarter" idx="4"/>
          </p:nvPr>
        </p:nvSpPr>
        <p:spPr/>
        <p:txBody>
          <a:bodyPr/>
          <a:lstStyle/>
          <a:p>
            <a:fld id="{4BF3587E-F0D1-49C3-83EB-0AD9B27F060F}" type="slidenum">
              <a:rPr lang="en-US" smtClean="0"/>
              <a:pPr/>
              <a:t>15</a:t>
            </a:fld>
            <a:endParaRPr lang="en-US"/>
          </a:p>
        </p:txBody>
      </p:sp>
      <p:sp>
        <p:nvSpPr>
          <p:cNvPr id="116" name="Title 1">
            <a:extLst>
              <a:ext uri="{FF2B5EF4-FFF2-40B4-BE49-F238E27FC236}">
                <a16:creationId xmlns:a16="http://schemas.microsoft.com/office/drawing/2014/main" id="{1A6AA56B-F9E3-4C58-E8F8-5E98981C810C}"/>
              </a:ext>
            </a:extLst>
          </p:cNvPr>
          <p:cNvSpPr txBox="1">
            <a:spLocks/>
          </p:cNvSpPr>
          <p:nvPr/>
        </p:nvSpPr>
        <p:spPr>
          <a:xfrm>
            <a:off x="1760747" y="177012"/>
            <a:ext cx="8670503" cy="5296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200" b="1">
                <a:solidFill>
                  <a:srgbClr val="1B4889"/>
                </a:solidFill>
              </a:rPr>
              <a:t>伊雲谷一站式雲端解決方案</a:t>
            </a:r>
            <a:endParaRPr lang="en-US" sz="3200" b="1">
              <a:solidFill>
                <a:srgbClr val="1B4889"/>
              </a:solidFill>
            </a:endParaRPr>
          </a:p>
        </p:txBody>
      </p:sp>
      <p:pic>
        <p:nvPicPr>
          <p:cNvPr id="5" name="圖片 4">
            <a:extLst>
              <a:ext uri="{FF2B5EF4-FFF2-40B4-BE49-F238E27FC236}">
                <a16:creationId xmlns:a16="http://schemas.microsoft.com/office/drawing/2014/main" id="{D941A9F9-440A-9D58-47D7-ADDA1A459431}"/>
              </a:ext>
            </a:extLst>
          </p:cNvPr>
          <p:cNvPicPr>
            <a:picLocks noChangeAspect="1"/>
          </p:cNvPicPr>
          <p:nvPr/>
        </p:nvPicPr>
        <p:blipFill>
          <a:blip r:embed="rId3"/>
          <a:srcRect/>
          <a:stretch/>
        </p:blipFill>
        <p:spPr>
          <a:xfrm>
            <a:off x="880373" y="587730"/>
            <a:ext cx="10431249" cy="5867578"/>
          </a:xfrm>
          <a:prstGeom prst="rect">
            <a:avLst/>
          </a:prstGeom>
        </p:spPr>
      </p:pic>
    </p:spTree>
    <p:extLst>
      <p:ext uri="{BB962C8B-B14F-4D97-AF65-F5344CB8AC3E}">
        <p14:creationId xmlns:p14="http://schemas.microsoft.com/office/powerpoint/2010/main" val="11183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0D08867-55FA-4EAF-B1E1-D84DBB0650FE}"/>
              </a:ext>
            </a:extLst>
          </p:cNvPr>
          <p:cNvSpPr>
            <a:spLocks noGrp="1"/>
          </p:cNvSpPr>
          <p:nvPr>
            <p:ph type="sldNum" sz="quarter" idx="4"/>
          </p:nvPr>
        </p:nvSpPr>
        <p:spPr/>
        <p:txBody>
          <a:bodyPr/>
          <a:lstStyle/>
          <a:p>
            <a:fld id="{88560E7E-2699-8243-8857-4FC3E8B78A82}" type="slidenum">
              <a:rPr lang="en-US" smtClean="0"/>
              <a:t>16</a:t>
            </a:fld>
            <a:endParaRPr lang="en-US"/>
          </a:p>
        </p:txBody>
      </p:sp>
      <p:sp>
        <p:nvSpPr>
          <p:cNvPr id="3" name="標題 2">
            <a:extLst>
              <a:ext uri="{FF2B5EF4-FFF2-40B4-BE49-F238E27FC236}">
                <a16:creationId xmlns:a16="http://schemas.microsoft.com/office/drawing/2014/main" id="{8D4F1055-0176-45B7-A436-145C3387BDB0}"/>
              </a:ext>
            </a:extLst>
          </p:cNvPr>
          <p:cNvSpPr>
            <a:spLocks noGrp="1"/>
          </p:cNvSpPr>
          <p:nvPr>
            <p:ph type="title"/>
          </p:nvPr>
        </p:nvSpPr>
        <p:spPr/>
        <p:txBody>
          <a:bodyPr/>
          <a:lstStyle/>
          <a:p>
            <a:r>
              <a:rPr lang="zh-TW" altLang="en-US" b="1" dirty="0">
                <a:latin typeface="微軟正黑體" panose="020B0604030504040204" pitchFamily="34" charset="-120"/>
                <a:ea typeface="微軟正黑體" panose="020B0604030504040204" pitchFamily="34" charset="-120"/>
              </a:rPr>
              <a:t>伊雲谷 未來策略</a:t>
            </a:r>
          </a:p>
        </p:txBody>
      </p:sp>
      <p:sp>
        <p:nvSpPr>
          <p:cNvPr id="14" name="文字方塊 13">
            <a:extLst>
              <a:ext uri="{FF2B5EF4-FFF2-40B4-BE49-F238E27FC236}">
                <a16:creationId xmlns:a16="http://schemas.microsoft.com/office/drawing/2014/main" id="{5E772169-D24F-4F24-98DD-1831B66326BC}"/>
              </a:ext>
            </a:extLst>
          </p:cNvPr>
          <p:cNvSpPr txBox="1"/>
          <p:nvPr/>
        </p:nvSpPr>
        <p:spPr>
          <a:xfrm>
            <a:off x="606802" y="1469073"/>
            <a:ext cx="6116320" cy="707886"/>
          </a:xfrm>
          <a:prstGeom prst="rect">
            <a:avLst/>
          </a:prstGeom>
          <a:noFill/>
        </p:spPr>
        <p:txBody>
          <a:bodyPr wrap="square">
            <a:spAutoFit/>
          </a:bodyPr>
          <a:lstStyle/>
          <a:p>
            <a:r>
              <a:rPr lang="zh-TW" altLang="en-US" sz="2000" b="1">
                <a:solidFill>
                  <a:srgbClr val="F39800"/>
                </a:solidFill>
                <a:latin typeface="微軟正黑體" panose="020B0604030504040204" pitchFamily="34" charset="-120"/>
                <a:ea typeface="微軟正黑體" panose="020B0604030504040204" pitchFamily="34" charset="-120"/>
              </a:rPr>
              <a:t>聚焦在三個維度：</a:t>
            </a:r>
            <a:endParaRPr lang="en-US" altLang="zh-TW" sz="2000" b="1">
              <a:solidFill>
                <a:srgbClr val="F39800"/>
              </a:solidFill>
              <a:latin typeface="微軟正黑體" panose="020B0604030504040204" pitchFamily="34" charset="-120"/>
              <a:ea typeface="微軟正黑體" panose="020B0604030504040204" pitchFamily="34" charset="-120"/>
            </a:endParaRPr>
          </a:p>
          <a:p>
            <a:r>
              <a:rPr lang="zh-TW" altLang="en-US" sz="2000" b="1">
                <a:solidFill>
                  <a:srgbClr val="F39800"/>
                </a:solidFill>
                <a:latin typeface="微軟正黑體" panose="020B0604030504040204" pitchFamily="34" charset="-120"/>
                <a:ea typeface="微軟正黑體" panose="020B0604030504040204" pitchFamily="34" charset="-120"/>
              </a:rPr>
              <a:t>整合核心系統、發展專業能力、持續區域擴展</a:t>
            </a:r>
          </a:p>
        </p:txBody>
      </p:sp>
      <p:sp>
        <p:nvSpPr>
          <p:cNvPr id="15" name="文字方塊 14">
            <a:extLst>
              <a:ext uri="{FF2B5EF4-FFF2-40B4-BE49-F238E27FC236}">
                <a16:creationId xmlns:a16="http://schemas.microsoft.com/office/drawing/2014/main" id="{94BD0C00-89FA-4BC0-9BA5-D12108295B58}"/>
              </a:ext>
            </a:extLst>
          </p:cNvPr>
          <p:cNvSpPr txBox="1"/>
          <p:nvPr/>
        </p:nvSpPr>
        <p:spPr>
          <a:xfrm>
            <a:off x="5465448" y="2155757"/>
            <a:ext cx="1047615" cy="369332"/>
          </a:xfrm>
          <a:prstGeom prst="rect">
            <a:avLst/>
          </a:prstGeom>
          <a:noFill/>
        </p:spPr>
        <p:txBody>
          <a:bodyPr wrap="square" rtlCol="0">
            <a:spAutoFit/>
          </a:bodyPr>
          <a:lstStyle/>
          <a:p>
            <a:pPr algn="ctr"/>
            <a:r>
              <a:rPr lang="en-US" altLang="zh-TW" b="1">
                <a:solidFill>
                  <a:srgbClr val="00A1E0"/>
                </a:solidFill>
              </a:rPr>
              <a:t>Current</a:t>
            </a:r>
            <a:endParaRPr lang="zh-TW" altLang="en-US" b="1">
              <a:solidFill>
                <a:srgbClr val="00A1E0"/>
              </a:solidFill>
            </a:endParaRPr>
          </a:p>
        </p:txBody>
      </p:sp>
      <p:pic>
        <p:nvPicPr>
          <p:cNvPr id="16" name="Picture 10" descr="Amazon Web Services (AWS) 與身分| SailPoint">
            <a:extLst>
              <a:ext uri="{FF2B5EF4-FFF2-40B4-BE49-F238E27FC236}">
                <a16:creationId xmlns:a16="http://schemas.microsoft.com/office/drawing/2014/main" id="{4F27BE72-E0BF-4CFD-BB52-BBDECE6AA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7598" y="5076409"/>
            <a:ext cx="60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SAP HANA - 維基百科，自由的百科全書">
            <a:extLst>
              <a:ext uri="{FF2B5EF4-FFF2-40B4-BE49-F238E27FC236}">
                <a16:creationId xmlns:a16="http://schemas.microsoft.com/office/drawing/2014/main" id="{399A6241-6335-40BA-8172-09DB6C69E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614" y="3673233"/>
            <a:ext cx="637875" cy="324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登入| Salesforce">
            <a:extLst>
              <a:ext uri="{FF2B5EF4-FFF2-40B4-BE49-F238E27FC236}">
                <a16:creationId xmlns:a16="http://schemas.microsoft.com/office/drawing/2014/main" id="{D9B1EA76-E80F-42C8-B701-26B7AD04AE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019" y="3063468"/>
            <a:ext cx="718468" cy="504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national instruments」的圖片搜尋結果">
            <a:extLst>
              <a:ext uri="{FF2B5EF4-FFF2-40B4-BE49-F238E27FC236}">
                <a16:creationId xmlns:a16="http://schemas.microsoft.com/office/drawing/2014/main" id="{E45B1A5A-D344-481B-B01E-2F0C326DEB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7128" y="2557317"/>
            <a:ext cx="645134" cy="324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直線單箭頭接點 20">
            <a:extLst>
              <a:ext uri="{FF2B5EF4-FFF2-40B4-BE49-F238E27FC236}">
                <a16:creationId xmlns:a16="http://schemas.microsoft.com/office/drawing/2014/main" id="{D02C224C-83E9-4A2D-953C-2D82C5DBA431}"/>
              </a:ext>
            </a:extLst>
          </p:cNvPr>
          <p:cNvCxnSpPr>
            <a:cxnSpLocks/>
          </p:cNvCxnSpPr>
          <p:nvPr/>
        </p:nvCxnSpPr>
        <p:spPr>
          <a:xfrm>
            <a:off x="4400944" y="5586870"/>
            <a:ext cx="1891613" cy="820335"/>
          </a:xfrm>
          <a:prstGeom prst="straightConnector1">
            <a:avLst/>
          </a:prstGeom>
          <a:ln w="12700">
            <a:solidFill>
              <a:srgbClr val="00A1E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0818523A-3CD1-4600-9603-E5DC19D71DED}"/>
              </a:ext>
            </a:extLst>
          </p:cNvPr>
          <p:cNvCxnSpPr>
            <a:cxnSpLocks/>
          </p:cNvCxnSpPr>
          <p:nvPr/>
        </p:nvCxnSpPr>
        <p:spPr>
          <a:xfrm flipV="1">
            <a:off x="4294582" y="2373528"/>
            <a:ext cx="42764" cy="3007497"/>
          </a:xfrm>
          <a:prstGeom prst="straightConnector1">
            <a:avLst/>
          </a:prstGeom>
          <a:ln w="12700">
            <a:solidFill>
              <a:srgbClr val="00A1E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274E99C3-CAF8-450D-A7E9-C3F3DF1216E7}"/>
              </a:ext>
            </a:extLst>
          </p:cNvPr>
          <p:cNvCxnSpPr>
            <a:cxnSpLocks/>
          </p:cNvCxnSpPr>
          <p:nvPr/>
        </p:nvCxnSpPr>
        <p:spPr>
          <a:xfrm flipV="1">
            <a:off x="6409322" y="5457008"/>
            <a:ext cx="2305078" cy="923266"/>
          </a:xfrm>
          <a:prstGeom prst="straightConnector1">
            <a:avLst/>
          </a:prstGeom>
          <a:ln w="12700">
            <a:solidFill>
              <a:srgbClr val="00A1E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4" name="群組 23">
            <a:extLst>
              <a:ext uri="{FF2B5EF4-FFF2-40B4-BE49-F238E27FC236}">
                <a16:creationId xmlns:a16="http://schemas.microsoft.com/office/drawing/2014/main" id="{E597390C-F72F-4896-8DF4-7602AB15529E}"/>
              </a:ext>
            </a:extLst>
          </p:cNvPr>
          <p:cNvGrpSpPr/>
          <p:nvPr/>
        </p:nvGrpSpPr>
        <p:grpSpPr>
          <a:xfrm>
            <a:off x="4900537" y="4358091"/>
            <a:ext cx="3240000" cy="1692000"/>
            <a:chOff x="4880145" y="3951234"/>
            <a:chExt cx="3360935" cy="1831952"/>
          </a:xfrm>
        </p:grpSpPr>
        <p:grpSp>
          <p:nvGrpSpPr>
            <p:cNvPr id="25" name="群組 24">
              <a:extLst>
                <a:ext uri="{FF2B5EF4-FFF2-40B4-BE49-F238E27FC236}">
                  <a16:creationId xmlns:a16="http://schemas.microsoft.com/office/drawing/2014/main" id="{140B5969-1C21-4213-B528-8F032ADF8771}"/>
                </a:ext>
              </a:extLst>
            </p:cNvPr>
            <p:cNvGrpSpPr/>
            <p:nvPr/>
          </p:nvGrpSpPr>
          <p:grpSpPr>
            <a:xfrm>
              <a:off x="5861640" y="3951234"/>
              <a:ext cx="852748" cy="782045"/>
              <a:chOff x="5673295" y="1571333"/>
              <a:chExt cx="1397026" cy="1333271"/>
            </a:xfrm>
          </p:grpSpPr>
          <p:sp>
            <p:nvSpPr>
              <p:cNvPr id="78" name="手繪多邊形: 圖案 77">
                <a:extLst>
                  <a:ext uri="{FF2B5EF4-FFF2-40B4-BE49-F238E27FC236}">
                    <a16:creationId xmlns:a16="http://schemas.microsoft.com/office/drawing/2014/main" id="{59EC3397-9B27-4121-A137-919D6FBC1BA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手繪多邊形: 圖案 78">
                <a:extLst>
                  <a:ext uri="{FF2B5EF4-FFF2-40B4-BE49-F238E27FC236}">
                    <a16:creationId xmlns:a16="http://schemas.microsoft.com/office/drawing/2014/main" id="{DE41BE26-F45D-4484-B0B9-E5A0E9768FF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手繪多邊形: 圖案 79">
                <a:extLst>
                  <a:ext uri="{FF2B5EF4-FFF2-40B4-BE49-F238E27FC236}">
                    <a16:creationId xmlns:a16="http://schemas.microsoft.com/office/drawing/2014/main" id="{69CF9059-79BC-4138-BE5B-C2F56017AE7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6" name="群組 25">
              <a:extLst>
                <a:ext uri="{FF2B5EF4-FFF2-40B4-BE49-F238E27FC236}">
                  <a16:creationId xmlns:a16="http://schemas.microsoft.com/office/drawing/2014/main" id="{28FB3784-C8F3-4D48-BE4E-B2598E0CB4B9}"/>
                </a:ext>
              </a:extLst>
            </p:cNvPr>
            <p:cNvGrpSpPr/>
            <p:nvPr/>
          </p:nvGrpSpPr>
          <p:grpSpPr>
            <a:xfrm>
              <a:off x="6371422" y="4172487"/>
              <a:ext cx="852748" cy="782045"/>
              <a:chOff x="5673295" y="1571333"/>
              <a:chExt cx="1397026" cy="1333271"/>
            </a:xfrm>
          </p:grpSpPr>
          <p:sp>
            <p:nvSpPr>
              <p:cNvPr id="75" name="手繪多邊形: 圖案 74">
                <a:extLst>
                  <a:ext uri="{FF2B5EF4-FFF2-40B4-BE49-F238E27FC236}">
                    <a16:creationId xmlns:a16="http://schemas.microsoft.com/office/drawing/2014/main" id="{3C9AC4AB-9D56-4055-BC3B-560B4F6B0DE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手繪多邊形: 圖案 75">
                <a:extLst>
                  <a:ext uri="{FF2B5EF4-FFF2-40B4-BE49-F238E27FC236}">
                    <a16:creationId xmlns:a16="http://schemas.microsoft.com/office/drawing/2014/main" id="{417C860D-DF13-429D-A041-488CAA9FB78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手繪多邊形: 圖案 76">
                <a:extLst>
                  <a:ext uri="{FF2B5EF4-FFF2-40B4-BE49-F238E27FC236}">
                    <a16:creationId xmlns:a16="http://schemas.microsoft.com/office/drawing/2014/main" id="{5E9AA185-2548-42E9-95DC-CB0BE8BA5317}"/>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7" name="群組 26">
              <a:extLst>
                <a:ext uri="{FF2B5EF4-FFF2-40B4-BE49-F238E27FC236}">
                  <a16:creationId xmlns:a16="http://schemas.microsoft.com/office/drawing/2014/main" id="{A9EA00FC-9371-4F09-A26A-D709325B2424}"/>
                </a:ext>
              </a:extLst>
            </p:cNvPr>
            <p:cNvGrpSpPr/>
            <p:nvPr/>
          </p:nvGrpSpPr>
          <p:grpSpPr>
            <a:xfrm>
              <a:off x="6882632" y="4387632"/>
              <a:ext cx="852748" cy="782045"/>
              <a:chOff x="5673295" y="1571333"/>
              <a:chExt cx="1397026" cy="1333271"/>
            </a:xfrm>
          </p:grpSpPr>
          <p:sp>
            <p:nvSpPr>
              <p:cNvPr id="72" name="手繪多邊形: 圖案 71">
                <a:extLst>
                  <a:ext uri="{FF2B5EF4-FFF2-40B4-BE49-F238E27FC236}">
                    <a16:creationId xmlns:a16="http://schemas.microsoft.com/office/drawing/2014/main" id="{33384304-E5AD-4BBB-8699-322AC6E6ED11}"/>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手繪多邊形: 圖案 72">
                <a:extLst>
                  <a:ext uri="{FF2B5EF4-FFF2-40B4-BE49-F238E27FC236}">
                    <a16:creationId xmlns:a16="http://schemas.microsoft.com/office/drawing/2014/main" id="{07009CC4-56AE-4D3B-B8E2-A108CD70FB54}"/>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手繪多邊形: 圖案 73">
                <a:extLst>
                  <a:ext uri="{FF2B5EF4-FFF2-40B4-BE49-F238E27FC236}">
                    <a16:creationId xmlns:a16="http://schemas.microsoft.com/office/drawing/2014/main" id="{A748EA9D-05B4-4C75-836C-AE7DCD678CC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8" name="群組 27">
              <a:extLst>
                <a:ext uri="{FF2B5EF4-FFF2-40B4-BE49-F238E27FC236}">
                  <a16:creationId xmlns:a16="http://schemas.microsoft.com/office/drawing/2014/main" id="{C1FFE053-A620-4816-8661-AC96ABBA30A2}"/>
                </a:ext>
              </a:extLst>
            </p:cNvPr>
            <p:cNvGrpSpPr/>
            <p:nvPr/>
          </p:nvGrpSpPr>
          <p:grpSpPr>
            <a:xfrm>
              <a:off x="7388332" y="4611468"/>
              <a:ext cx="852748" cy="782045"/>
              <a:chOff x="5673295" y="1571333"/>
              <a:chExt cx="1397026" cy="1333271"/>
            </a:xfrm>
          </p:grpSpPr>
          <p:sp>
            <p:nvSpPr>
              <p:cNvPr id="69" name="手繪多邊形: 圖案 68">
                <a:extLst>
                  <a:ext uri="{FF2B5EF4-FFF2-40B4-BE49-F238E27FC236}">
                    <a16:creationId xmlns:a16="http://schemas.microsoft.com/office/drawing/2014/main" id="{A57E4308-FE48-4424-B023-605D70637F4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手繪多邊形: 圖案 69">
                <a:extLst>
                  <a:ext uri="{FF2B5EF4-FFF2-40B4-BE49-F238E27FC236}">
                    <a16:creationId xmlns:a16="http://schemas.microsoft.com/office/drawing/2014/main" id="{F1219DE3-1A81-4FB5-87CF-A1E6F4F5F10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圖案 70">
                <a:extLst>
                  <a:ext uri="{FF2B5EF4-FFF2-40B4-BE49-F238E27FC236}">
                    <a16:creationId xmlns:a16="http://schemas.microsoft.com/office/drawing/2014/main" id="{C1BA40F7-A934-421E-9E7E-67BED12975F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a:extLst>
                <a:ext uri="{FF2B5EF4-FFF2-40B4-BE49-F238E27FC236}">
                  <a16:creationId xmlns:a16="http://schemas.microsoft.com/office/drawing/2014/main" id="{CD1237B8-9985-4AEF-97C8-093AD37D489B}"/>
                </a:ext>
              </a:extLst>
            </p:cNvPr>
            <p:cNvGrpSpPr/>
            <p:nvPr/>
          </p:nvGrpSpPr>
          <p:grpSpPr>
            <a:xfrm>
              <a:off x="5364840" y="4143965"/>
              <a:ext cx="852748" cy="782045"/>
              <a:chOff x="5673295" y="1571333"/>
              <a:chExt cx="1397026" cy="1333271"/>
            </a:xfrm>
          </p:grpSpPr>
          <p:sp>
            <p:nvSpPr>
              <p:cNvPr id="66" name="手繪多邊形: 圖案 65">
                <a:extLst>
                  <a:ext uri="{FF2B5EF4-FFF2-40B4-BE49-F238E27FC236}">
                    <a16:creationId xmlns:a16="http://schemas.microsoft.com/office/drawing/2014/main" id="{F465C0B6-BB4C-4094-AF6D-91F2365DB1A2}"/>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手繪多邊形: 圖案 66">
                <a:extLst>
                  <a:ext uri="{FF2B5EF4-FFF2-40B4-BE49-F238E27FC236}">
                    <a16:creationId xmlns:a16="http://schemas.microsoft.com/office/drawing/2014/main" id="{E3718445-4A7F-4108-9DAB-8E9A781F9CE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手繪多邊形: 圖案 67">
                <a:extLst>
                  <a:ext uri="{FF2B5EF4-FFF2-40B4-BE49-F238E27FC236}">
                    <a16:creationId xmlns:a16="http://schemas.microsoft.com/office/drawing/2014/main" id="{BB1591A8-8589-49DB-8941-F34D7A7868E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 name="群組 33">
              <a:extLst>
                <a:ext uri="{FF2B5EF4-FFF2-40B4-BE49-F238E27FC236}">
                  <a16:creationId xmlns:a16="http://schemas.microsoft.com/office/drawing/2014/main" id="{3782F334-3181-4397-A512-E3480D014F43}"/>
                </a:ext>
              </a:extLst>
            </p:cNvPr>
            <p:cNvGrpSpPr/>
            <p:nvPr/>
          </p:nvGrpSpPr>
          <p:grpSpPr>
            <a:xfrm>
              <a:off x="5874621" y="4365218"/>
              <a:ext cx="852748" cy="782045"/>
              <a:chOff x="5673295" y="1571333"/>
              <a:chExt cx="1397026" cy="1333271"/>
            </a:xfrm>
          </p:grpSpPr>
          <p:sp>
            <p:nvSpPr>
              <p:cNvPr id="63" name="手繪多邊形: 圖案 62">
                <a:extLst>
                  <a:ext uri="{FF2B5EF4-FFF2-40B4-BE49-F238E27FC236}">
                    <a16:creationId xmlns:a16="http://schemas.microsoft.com/office/drawing/2014/main" id="{F3D377D3-A4CE-4D3B-ACE4-56517B093871}"/>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手繪多邊形: 圖案 63">
                <a:extLst>
                  <a:ext uri="{FF2B5EF4-FFF2-40B4-BE49-F238E27FC236}">
                    <a16:creationId xmlns:a16="http://schemas.microsoft.com/office/drawing/2014/main" id="{2E9CFD58-D385-45BE-906D-1A5694A8980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手繪多邊形: 圖案 64">
                <a:extLst>
                  <a:ext uri="{FF2B5EF4-FFF2-40B4-BE49-F238E27FC236}">
                    <a16:creationId xmlns:a16="http://schemas.microsoft.com/office/drawing/2014/main" id="{015BC359-2380-49E8-B70F-DBC0D4F0D3D9}"/>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 name="群組 34">
              <a:extLst>
                <a:ext uri="{FF2B5EF4-FFF2-40B4-BE49-F238E27FC236}">
                  <a16:creationId xmlns:a16="http://schemas.microsoft.com/office/drawing/2014/main" id="{7B4D0966-8A1D-451C-B315-BF2203907B57}"/>
                </a:ext>
              </a:extLst>
            </p:cNvPr>
            <p:cNvGrpSpPr/>
            <p:nvPr/>
          </p:nvGrpSpPr>
          <p:grpSpPr>
            <a:xfrm>
              <a:off x="6385832" y="4580363"/>
              <a:ext cx="852748" cy="782045"/>
              <a:chOff x="5673295" y="1571333"/>
              <a:chExt cx="1397026" cy="1333271"/>
            </a:xfrm>
          </p:grpSpPr>
          <p:sp>
            <p:nvSpPr>
              <p:cNvPr id="60" name="手繪多邊形: 圖案 59">
                <a:extLst>
                  <a:ext uri="{FF2B5EF4-FFF2-40B4-BE49-F238E27FC236}">
                    <a16:creationId xmlns:a16="http://schemas.microsoft.com/office/drawing/2014/main" id="{DAF385A9-4764-4855-A9A4-861B9938F56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手繪多邊形: 圖案 60">
                <a:extLst>
                  <a:ext uri="{FF2B5EF4-FFF2-40B4-BE49-F238E27FC236}">
                    <a16:creationId xmlns:a16="http://schemas.microsoft.com/office/drawing/2014/main" id="{693F56F6-5D5F-407B-8412-A7AAFFDAA1A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手繪多邊形: 圖案 61">
                <a:extLst>
                  <a:ext uri="{FF2B5EF4-FFF2-40B4-BE49-F238E27FC236}">
                    <a16:creationId xmlns:a16="http://schemas.microsoft.com/office/drawing/2014/main" id="{90B0C8F9-5A4F-4D32-B3B1-60794DF62414}"/>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35">
              <a:extLst>
                <a:ext uri="{FF2B5EF4-FFF2-40B4-BE49-F238E27FC236}">
                  <a16:creationId xmlns:a16="http://schemas.microsoft.com/office/drawing/2014/main" id="{C87A97E2-E381-4180-B692-8778081CFF6D}"/>
                </a:ext>
              </a:extLst>
            </p:cNvPr>
            <p:cNvGrpSpPr/>
            <p:nvPr/>
          </p:nvGrpSpPr>
          <p:grpSpPr>
            <a:xfrm>
              <a:off x="6891531" y="4804199"/>
              <a:ext cx="852748" cy="782045"/>
              <a:chOff x="5673295" y="1571333"/>
              <a:chExt cx="1397026" cy="1333271"/>
            </a:xfrm>
          </p:grpSpPr>
          <p:sp>
            <p:nvSpPr>
              <p:cNvPr id="57" name="手繪多邊形: 圖案 56">
                <a:extLst>
                  <a:ext uri="{FF2B5EF4-FFF2-40B4-BE49-F238E27FC236}">
                    <a16:creationId xmlns:a16="http://schemas.microsoft.com/office/drawing/2014/main" id="{79D21CD9-BF58-4522-8901-3783478BF9E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手繪多邊形: 圖案 57">
                <a:extLst>
                  <a:ext uri="{FF2B5EF4-FFF2-40B4-BE49-F238E27FC236}">
                    <a16:creationId xmlns:a16="http://schemas.microsoft.com/office/drawing/2014/main" id="{E33AD2B8-87D4-418A-86C0-1A193B60AD2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手繪多邊形: 圖案 58">
                <a:extLst>
                  <a:ext uri="{FF2B5EF4-FFF2-40B4-BE49-F238E27FC236}">
                    <a16:creationId xmlns:a16="http://schemas.microsoft.com/office/drawing/2014/main" id="{2D887998-3581-49F3-95E1-7D4BC5DBDE2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7" name="群組 36">
              <a:extLst>
                <a:ext uri="{FF2B5EF4-FFF2-40B4-BE49-F238E27FC236}">
                  <a16:creationId xmlns:a16="http://schemas.microsoft.com/office/drawing/2014/main" id="{28C26852-37E2-41EC-80B3-6036D7DC8C54}"/>
                </a:ext>
              </a:extLst>
            </p:cNvPr>
            <p:cNvGrpSpPr/>
            <p:nvPr/>
          </p:nvGrpSpPr>
          <p:grpSpPr>
            <a:xfrm>
              <a:off x="4880145" y="4340907"/>
              <a:ext cx="852748" cy="782045"/>
              <a:chOff x="5673295" y="1571333"/>
              <a:chExt cx="1397026" cy="1333271"/>
            </a:xfrm>
          </p:grpSpPr>
          <p:sp>
            <p:nvSpPr>
              <p:cNvPr id="52" name="手繪多邊形: 圖案 51">
                <a:extLst>
                  <a:ext uri="{FF2B5EF4-FFF2-40B4-BE49-F238E27FC236}">
                    <a16:creationId xmlns:a16="http://schemas.microsoft.com/office/drawing/2014/main" id="{5002B5F9-8329-40B5-97FA-9E7642CBE83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手繪多邊形: 圖案 52">
                <a:extLst>
                  <a:ext uri="{FF2B5EF4-FFF2-40B4-BE49-F238E27FC236}">
                    <a16:creationId xmlns:a16="http://schemas.microsoft.com/office/drawing/2014/main" id="{290C1A52-D15C-4F47-8CBA-A5FBBCA02F14}"/>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手繪多邊形: 圖案 55">
                <a:extLst>
                  <a:ext uri="{FF2B5EF4-FFF2-40B4-BE49-F238E27FC236}">
                    <a16:creationId xmlns:a16="http://schemas.microsoft.com/office/drawing/2014/main" id="{99F1CCA4-6719-4E44-8A54-2CAF40C0EA4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8" name="群組 37">
              <a:extLst>
                <a:ext uri="{FF2B5EF4-FFF2-40B4-BE49-F238E27FC236}">
                  <a16:creationId xmlns:a16="http://schemas.microsoft.com/office/drawing/2014/main" id="{36636761-8D78-41BB-A23E-904C535953DF}"/>
                </a:ext>
              </a:extLst>
            </p:cNvPr>
            <p:cNvGrpSpPr/>
            <p:nvPr/>
          </p:nvGrpSpPr>
          <p:grpSpPr>
            <a:xfrm>
              <a:off x="5389927" y="4562161"/>
              <a:ext cx="852748" cy="782045"/>
              <a:chOff x="5673295" y="1571333"/>
              <a:chExt cx="1397026" cy="1333271"/>
            </a:xfrm>
          </p:grpSpPr>
          <p:sp>
            <p:nvSpPr>
              <p:cNvPr id="47" name="手繪多邊形: 圖案 46">
                <a:extLst>
                  <a:ext uri="{FF2B5EF4-FFF2-40B4-BE49-F238E27FC236}">
                    <a16:creationId xmlns:a16="http://schemas.microsoft.com/office/drawing/2014/main" id="{070FB33B-C37D-4625-A85C-4545CA024B4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手繪多邊形: 圖案 47">
                <a:extLst>
                  <a:ext uri="{FF2B5EF4-FFF2-40B4-BE49-F238E27FC236}">
                    <a16:creationId xmlns:a16="http://schemas.microsoft.com/office/drawing/2014/main" id="{973340C0-769D-475A-A6C8-BA1BF2F2139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手繪多邊形: 圖案 48">
                <a:extLst>
                  <a:ext uri="{FF2B5EF4-FFF2-40B4-BE49-F238E27FC236}">
                    <a16:creationId xmlns:a16="http://schemas.microsoft.com/office/drawing/2014/main" id="{6EC845BE-4CAF-4599-9C7D-0759BD83456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9" name="群組 38">
              <a:extLst>
                <a:ext uri="{FF2B5EF4-FFF2-40B4-BE49-F238E27FC236}">
                  <a16:creationId xmlns:a16="http://schemas.microsoft.com/office/drawing/2014/main" id="{11C4EE02-A2A9-475C-82BC-154FC988312A}"/>
                </a:ext>
              </a:extLst>
            </p:cNvPr>
            <p:cNvGrpSpPr/>
            <p:nvPr/>
          </p:nvGrpSpPr>
          <p:grpSpPr>
            <a:xfrm>
              <a:off x="5901138" y="4777305"/>
              <a:ext cx="852748" cy="782045"/>
              <a:chOff x="5673295" y="1571333"/>
              <a:chExt cx="1397026" cy="1333271"/>
            </a:xfrm>
          </p:grpSpPr>
          <p:sp>
            <p:nvSpPr>
              <p:cNvPr id="44" name="手繪多邊形: 圖案 43">
                <a:extLst>
                  <a:ext uri="{FF2B5EF4-FFF2-40B4-BE49-F238E27FC236}">
                    <a16:creationId xmlns:a16="http://schemas.microsoft.com/office/drawing/2014/main" id="{C68EA592-508B-45B7-8426-651F50BFD90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手繪多邊形: 圖案 44">
                <a:extLst>
                  <a:ext uri="{FF2B5EF4-FFF2-40B4-BE49-F238E27FC236}">
                    <a16:creationId xmlns:a16="http://schemas.microsoft.com/office/drawing/2014/main" id="{6546D51C-BCB8-4749-B239-F1215D64639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手繪多邊形: 圖案 45">
                <a:extLst>
                  <a:ext uri="{FF2B5EF4-FFF2-40B4-BE49-F238E27FC236}">
                    <a16:creationId xmlns:a16="http://schemas.microsoft.com/office/drawing/2014/main" id="{BAA719F2-0997-478D-90AA-28A3DA92B82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0" name="群組 39">
              <a:extLst>
                <a:ext uri="{FF2B5EF4-FFF2-40B4-BE49-F238E27FC236}">
                  <a16:creationId xmlns:a16="http://schemas.microsoft.com/office/drawing/2014/main" id="{6DC4FD47-5FBF-470F-A282-746BC5CA9BF4}"/>
                </a:ext>
              </a:extLst>
            </p:cNvPr>
            <p:cNvGrpSpPr/>
            <p:nvPr/>
          </p:nvGrpSpPr>
          <p:grpSpPr>
            <a:xfrm>
              <a:off x="6406837" y="5001141"/>
              <a:ext cx="852748" cy="782045"/>
              <a:chOff x="5673295" y="1571333"/>
              <a:chExt cx="1397026" cy="1333271"/>
            </a:xfrm>
          </p:grpSpPr>
          <p:sp>
            <p:nvSpPr>
              <p:cNvPr id="41" name="手繪多邊形: 圖案 40">
                <a:extLst>
                  <a:ext uri="{FF2B5EF4-FFF2-40B4-BE49-F238E27FC236}">
                    <a16:creationId xmlns:a16="http://schemas.microsoft.com/office/drawing/2014/main" id="{5A932B28-D06B-4BB7-BDA2-AD19E6B7934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圖案 41">
                <a:extLst>
                  <a:ext uri="{FF2B5EF4-FFF2-40B4-BE49-F238E27FC236}">
                    <a16:creationId xmlns:a16="http://schemas.microsoft.com/office/drawing/2014/main" id="{22DA3281-E2D2-4BF4-BB5B-5E04752EFD5D}"/>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圖案 42">
                <a:extLst>
                  <a:ext uri="{FF2B5EF4-FFF2-40B4-BE49-F238E27FC236}">
                    <a16:creationId xmlns:a16="http://schemas.microsoft.com/office/drawing/2014/main" id="{2C1762CC-935E-4818-9EBD-7E8D1978395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81" name="群組 80">
            <a:extLst>
              <a:ext uri="{FF2B5EF4-FFF2-40B4-BE49-F238E27FC236}">
                <a16:creationId xmlns:a16="http://schemas.microsoft.com/office/drawing/2014/main" id="{8964B99D-736F-4D80-A10C-B24989BA0907}"/>
              </a:ext>
            </a:extLst>
          </p:cNvPr>
          <p:cNvGrpSpPr/>
          <p:nvPr/>
        </p:nvGrpSpPr>
        <p:grpSpPr>
          <a:xfrm>
            <a:off x="4916803" y="3873031"/>
            <a:ext cx="3240000" cy="1692000"/>
            <a:chOff x="5630221" y="3301150"/>
            <a:chExt cx="3611228" cy="2019498"/>
          </a:xfrm>
        </p:grpSpPr>
        <p:grpSp>
          <p:nvGrpSpPr>
            <p:cNvPr id="82" name="群組 81">
              <a:extLst>
                <a:ext uri="{FF2B5EF4-FFF2-40B4-BE49-F238E27FC236}">
                  <a16:creationId xmlns:a16="http://schemas.microsoft.com/office/drawing/2014/main" id="{AD9AC0F6-CE16-4BCD-BB05-BD2D097AA496}"/>
                </a:ext>
              </a:extLst>
            </p:cNvPr>
            <p:cNvGrpSpPr/>
            <p:nvPr/>
          </p:nvGrpSpPr>
          <p:grpSpPr>
            <a:xfrm>
              <a:off x="6684809" y="3301150"/>
              <a:ext cx="916253" cy="862106"/>
              <a:chOff x="5673295" y="1571333"/>
              <a:chExt cx="1397026" cy="1333271"/>
            </a:xfrm>
          </p:grpSpPr>
          <p:sp>
            <p:nvSpPr>
              <p:cNvPr id="127" name="手繪多邊形: 圖案 126">
                <a:extLst>
                  <a:ext uri="{FF2B5EF4-FFF2-40B4-BE49-F238E27FC236}">
                    <a16:creationId xmlns:a16="http://schemas.microsoft.com/office/drawing/2014/main" id="{0FDBFD70-E1C6-4CDA-BF9B-976FCEAE638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手繪多邊形: 圖案 127">
                <a:extLst>
                  <a:ext uri="{FF2B5EF4-FFF2-40B4-BE49-F238E27FC236}">
                    <a16:creationId xmlns:a16="http://schemas.microsoft.com/office/drawing/2014/main" id="{F7EA5D01-BF24-4ADF-956B-2734474EF72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手繪多邊形: 圖案 128">
                <a:extLst>
                  <a:ext uri="{FF2B5EF4-FFF2-40B4-BE49-F238E27FC236}">
                    <a16:creationId xmlns:a16="http://schemas.microsoft.com/office/drawing/2014/main" id="{4907F1BE-923C-4252-A66A-0B0FB13F830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3" name="群組 82">
              <a:extLst>
                <a:ext uri="{FF2B5EF4-FFF2-40B4-BE49-F238E27FC236}">
                  <a16:creationId xmlns:a16="http://schemas.microsoft.com/office/drawing/2014/main" id="{695771BB-2F2D-4F44-93E5-46B79F7B1147}"/>
                </a:ext>
              </a:extLst>
            </p:cNvPr>
            <p:cNvGrpSpPr/>
            <p:nvPr/>
          </p:nvGrpSpPr>
          <p:grpSpPr>
            <a:xfrm>
              <a:off x="7232554" y="3545056"/>
              <a:ext cx="916253" cy="862106"/>
              <a:chOff x="5673295" y="1571333"/>
              <a:chExt cx="1397026" cy="1333271"/>
            </a:xfrm>
          </p:grpSpPr>
          <p:sp>
            <p:nvSpPr>
              <p:cNvPr id="124" name="手繪多邊形: 圖案 123">
                <a:extLst>
                  <a:ext uri="{FF2B5EF4-FFF2-40B4-BE49-F238E27FC236}">
                    <a16:creationId xmlns:a16="http://schemas.microsoft.com/office/drawing/2014/main" id="{F8FB7FD9-C94A-4907-8DF4-8A9E0D99A68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圖案 124">
                <a:extLst>
                  <a:ext uri="{FF2B5EF4-FFF2-40B4-BE49-F238E27FC236}">
                    <a16:creationId xmlns:a16="http://schemas.microsoft.com/office/drawing/2014/main" id="{28B80DA4-28A0-47ED-96A4-E980742F6A8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手繪多邊形: 圖案 125">
                <a:extLst>
                  <a:ext uri="{FF2B5EF4-FFF2-40B4-BE49-F238E27FC236}">
                    <a16:creationId xmlns:a16="http://schemas.microsoft.com/office/drawing/2014/main" id="{98EE3BB1-AEF2-437B-A124-B996416B62A9}"/>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4" name="群組 83">
              <a:extLst>
                <a:ext uri="{FF2B5EF4-FFF2-40B4-BE49-F238E27FC236}">
                  <a16:creationId xmlns:a16="http://schemas.microsoft.com/office/drawing/2014/main" id="{2B0E79F6-A5C0-4A40-8E43-5D61D193D89F}"/>
                </a:ext>
              </a:extLst>
            </p:cNvPr>
            <p:cNvGrpSpPr/>
            <p:nvPr/>
          </p:nvGrpSpPr>
          <p:grpSpPr>
            <a:xfrm>
              <a:off x="7781836" y="3782225"/>
              <a:ext cx="916253" cy="862106"/>
              <a:chOff x="5673295" y="1571333"/>
              <a:chExt cx="1397026" cy="1333271"/>
            </a:xfrm>
          </p:grpSpPr>
          <p:sp>
            <p:nvSpPr>
              <p:cNvPr id="121" name="手繪多邊形: 圖案 120">
                <a:extLst>
                  <a:ext uri="{FF2B5EF4-FFF2-40B4-BE49-F238E27FC236}">
                    <a16:creationId xmlns:a16="http://schemas.microsoft.com/office/drawing/2014/main" id="{E6DC1978-C2CD-46C3-9737-6F1C82F60B2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手繪多邊形: 圖案 121">
                <a:extLst>
                  <a:ext uri="{FF2B5EF4-FFF2-40B4-BE49-F238E27FC236}">
                    <a16:creationId xmlns:a16="http://schemas.microsoft.com/office/drawing/2014/main" id="{3155107E-84F8-4D30-8D4E-A4EB265A594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圖案 122">
                <a:extLst>
                  <a:ext uri="{FF2B5EF4-FFF2-40B4-BE49-F238E27FC236}">
                    <a16:creationId xmlns:a16="http://schemas.microsoft.com/office/drawing/2014/main" id="{A8236D99-2B9B-41DD-9A86-7E66047139E5}"/>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5" name="群組 84">
              <a:extLst>
                <a:ext uri="{FF2B5EF4-FFF2-40B4-BE49-F238E27FC236}">
                  <a16:creationId xmlns:a16="http://schemas.microsoft.com/office/drawing/2014/main" id="{0596B00E-8FDB-4766-9B75-DACA72159516}"/>
                </a:ext>
              </a:extLst>
            </p:cNvPr>
            <p:cNvGrpSpPr/>
            <p:nvPr/>
          </p:nvGrpSpPr>
          <p:grpSpPr>
            <a:xfrm>
              <a:off x="8325196" y="4028976"/>
              <a:ext cx="916253" cy="862106"/>
              <a:chOff x="5673295" y="1571333"/>
              <a:chExt cx="1397026" cy="1333271"/>
            </a:xfrm>
          </p:grpSpPr>
          <p:sp>
            <p:nvSpPr>
              <p:cNvPr id="118" name="手繪多邊形: 圖案 117">
                <a:extLst>
                  <a:ext uri="{FF2B5EF4-FFF2-40B4-BE49-F238E27FC236}">
                    <a16:creationId xmlns:a16="http://schemas.microsoft.com/office/drawing/2014/main" id="{1F4F1E0C-674A-43DF-AEC6-CEF62FFF360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手繪多邊形: 圖案 118">
                <a:extLst>
                  <a:ext uri="{FF2B5EF4-FFF2-40B4-BE49-F238E27FC236}">
                    <a16:creationId xmlns:a16="http://schemas.microsoft.com/office/drawing/2014/main" id="{8D66A244-3716-4D2D-BD32-98AC7976AD3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手繪多邊形: 圖案 119">
                <a:extLst>
                  <a:ext uri="{FF2B5EF4-FFF2-40B4-BE49-F238E27FC236}">
                    <a16:creationId xmlns:a16="http://schemas.microsoft.com/office/drawing/2014/main" id="{247CD010-630A-4093-8EE1-4E5C27F36353}"/>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6" name="群組 85">
              <a:extLst>
                <a:ext uri="{FF2B5EF4-FFF2-40B4-BE49-F238E27FC236}">
                  <a16:creationId xmlns:a16="http://schemas.microsoft.com/office/drawing/2014/main" id="{1FB07854-4D82-461F-A463-86AC28D54A59}"/>
                </a:ext>
              </a:extLst>
            </p:cNvPr>
            <p:cNvGrpSpPr/>
            <p:nvPr/>
          </p:nvGrpSpPr>
          <p:grpSpPr>
            <a:xfrm>
              <a:off x="6151011" y="3513612"/>
              <a:ext cx="916253" cy="862106"/>
              <a:chOff x="5673295" y="1571333"/>
              <a:chExt cx="1397026" cy="1333271"/>
            </a:xfrm>
          </p:grpSpPr>
          <p:sp>
            <p:nvSpPr>
              <p:cNvPr id="115" name="手繪多邊形: 圖案 114">
                <a:extLst>
                  <a:ext uri="{FF2B5EF4-FFF2-40B4-BE49-F238E27FC236}">
                    <a16:creationId xmlns:a16="http://schemas.microsoft.com/office/drawing/2014/main" id="{0D53506C-D749-4FE3-863C-BDB3A0D34B0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手繪多邊形: 圖案 115">
                <a:extLst>
                  <a:ext uri="{FF2B5EF4-FFF2-40B4-BE49-F238E27FC236}">
                    <a16:creationId xmlns:a16="http://schemas.microsoft.com/office/drawing/2014/main" id="{42D7E969-8A5D-4F1E-94BD-AD1A134AFBA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手繪多邊形: 圖案 116">
                <a:extLst>
                  <a:ext uri="{FF2B5EF4-FFF2-40B4-BE49-F238E27FC236}">
                    <a16:creationId xmlns:a16="http://schemas.microsoft.com/office/drawing/2014/main" id="{D9CBAF0F-AB3A-4F68-8D94-F818533E9E8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7" name="群組 86">
              <a:extLst>
                <a:ext uri="{FF2B5EF4-FFF2-40B4-BE49-F238E27FC236}">
                  <a16:creationId xmlns:a16="http://schemas.microsoft.com/office/drawing/2014/main" id="{00281E1F-3DCF-4D64-A2A0-17AEBA582227}"/>
                </a:ext>
              </a:extLst>
            </p:cNvPr>
            <p:cNvGrpSpPr/>
            <p:nvPr/>
          </p:nvGrpSpPr>
          <p:grpSpPr>
            <a:xfrm>
              <a:off x="6698756" y="3757518"/>
              <a:ext cx="916253" cy="862106"/>
              <a:chOff x="5673295" y="1571333"/>
              <a:chExt cx="1397026" cy="1333271"/>
            </a:xfrm>
          </p:grpSpPr>
          <p:sp>
            <p:nvSpPr>
              <p:cNvPr id="112" name="手繪多邊形: 圖案 111">
                <a:extLst>
                  <a:ext uri="{FF2B5EF4-FFF2-40B4-BE49-F238E27FC236}">
                    <a16:creationId xmlns:a16="http://schemas.microsoft.com/office/drawing/2014/main" id="{ABE87F02-98CF-45A4-B3C6-1E7E757E2E32}"/>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手繪多邊形: 圖案 112">
                <a:extLst>
                  <a:ext uri="{FF2B5EF4-FFF2-40B4-BE49-F238E27FC236}">
                    <a16:creationId xmlns:a16="http://schemas.microsoft.com/office/drawing/2014/main" id="{E79E469A-D971-4311-B9FE-8C1F60B40B0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手繪多邊形: 圖案 113">
                <a:extLst>
                  <a:ext uri="{FF2B5EF4-FFF2-40B4-BE49-F238E27FC236}">
                    <a16:creationId xmlns:a16="http://schemas.microsoft.com/office/drawing/2014/main" id="{448D0473-1E15-4C30-A02F-E992BD81E97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8" name="群組 87">
              <a:extLst>
                <a:ext uri="{FF2B5EF4-FFF2-40B4-BE49-F238E27FC236}">
                  <a16:creationId xmlns:a16="http://schemas.microsoft.com/office/drawing/2014/main" id="{CB27B66E-B853-4431-A3B4-FB7355EF26EA}"/>
                </a:ext>
              </a:extLst>
            </p:cNvPr>
            <p:cNvGrpSpPr/>
            <p:nvPr/>
          </p:nvGrpSpPr>
          <p:grpSpPr>
            <a:xfrm>
              <a:off x="7248038" y="3994687"/>
              <a:ext cx="916253" cy="862106"/>
              <a:chOff x="5673295" y="1571333"/>
              <a:chExt cx="1397026" cy="1333271"/>
            </a:xfrm>
          </p:grpSpPr>
          <p:sp>
            <p:nvSpPr>
              <p:cNvPr id="109" name="手繪多邊形: 圖案 108">
                <a:extLst>
                  <a:ext uri="{FF2B5EF4-FFF2-40B4-BE49-F238E27FC236}">
                    <a16:creationId xmlns:a16="http://schemas.microsoft.com/office/drawing/2014/main" id="{C618332C-49EE-48D1-A375-52AB258B47FE}"/>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圖案 109">
                <a:extLst>
                  <a:ext uri="{FF2B5EF4-FFF2-40B4-BE49-F238E27FC236}">
                    <a16:creationId xmlns:a16="http://schemas.microsoft.com/office/drawing/2014/main" id="{05C5801C-C63E-42EC-A7EC-8C9E7363441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圖案 110">
                <a:extLst>
                  <a:ext uri="{FF2B5EF4-FFF2-40B4-BE49-F238E27FC236}">
                    <a16:creationId xmlns:a16="http://schemas.microsoft.com/office/drawing/2014/main" id="{38CA33B2-BFE5-4DD3-B28D-2EF10771E09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9" name="群組 88">
              <a:extLst>
                <a:ext uri="{FF2B5EF4-FFF2-40B4-BE49-F238E27FC236}">
                  <a16:creationId xmlns:a16="http://schemas.microsoft.com/office/drawing/2014/main" id="{E1040EDA-5038-4A0A-878F-9E65AAECEB09}"/>
                </a:ext>
              </a:extLst>
            </p:cNvPr>
            <p:cNvGrpSpPr/>
            <p:nvPr/>
          </p:nvGrpSpPr>
          <p:grpSpPr>
            <a:xfrm>
              <a:off x="7791398" y="4241438"/>
              <a:ext cx="916253" cy="862106"/>
              <a:chOff x="5673295" y="1571333"/>
              <a:chExt cx="1397026" cy="1333271"/>
            </a:xfrm>
          </p:grpSpPr>
          <p:sp>
            <p:nvSpPr>
              <p:cNvPr id="106" name="手繪多邊形: 圖案 105">
                <a:extLst>
                  <a:ext uri="{FF2B5EF4-FFF2-40B4-BE49-F238E27FC236}">
                    <a16:creationId xmlns:a16="http://schemas.microsoft.com/office/drawing/2014/main" id="{0D8E2386-C456-41DA-B24B-A8E1C4247FC4}"/>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圖案 106">
                <a:extLst>
                  <a:ext uri="{FF2B5EF4-FFF2-40B4-BE49-F238E27FC236}">
                    <a16:creationId xmlns:a16="http://schemas.microsoft.com/office/drawing/2014/main" id="{40980DB4-2B3B-4B4B-8B9D-CDD773849F7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圖案 107">
                <a:extLst>
                  <a:ext uri="{FF2B5EF4-FFF2-40B4-BE49-F238E27FC236}">
                    <a16:creationId xmlns:a16="http://schemas.microsoft.com/office/drawing/2014/main" id="{93E153DD-3792-491F-A94B-92B24BBC060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0" name="群組 89">
              <a:extLst>
                <a:ext uri="{FF2B5EF4-FFF2-40B4-BE49-F238E27FC236}">
                  <a16:creationId xmlns:a16="http://schemas.microsoft.com/office/drawing/2014/main" id="{882011B6-08B6-454A-A559-0815EAF55BF4}"/>
                </a:ext>
              </a:extLst>
            </p:cNvPr>
            <p:cNvGrpSpPr/>
            <p:nvPr/>
          </p:nvGrpSpPr>
          <p:grpSpPr>
            <a:xfrm>
              <a:off x="5630221" y="3730716"/>
              <a:ext cx="916253" cy="862106"/>
              <a:chOff x="5673295" y="1571333"/>
              <a:chExt cx="1397026" cy="1333271"/>
            </a:xfrm>
          </p:grpSpPr>
          <p:sp>
            <p:nvSpPr>
              <p:cNvPr id="103" name="手繪多邊形: 圖案 102">
                <a:extLst>
                  <a:ext uri="{FF2B5EF4-FFF2-40B4-BE49-F238E27FC236}">
                    <a16:creationId xmlns:a16="http://schemas.microsoft.com/office/drawing/2014/main" id="{6713986E-9905-4733-85DD-C2817EE5E07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手繪多邊形: 圖案 103">
                <a:extLst>
                  <a:ext uri="{FF2B5EF4-FFF2-40B4-BE49-F238E27FC236}">
                    <a16:creationId xmlns:a16="http://schemas.microsoft.com/office/drawing/2014/main" id="{18A45749-DA78-43DC-B507-90320D7BAC6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手繪多邊形: 圖案 104">
                <a:extLst>
                  <a:ext uri="{FF2B5EF4-FFF2-40B4-BE49-F238E27FC236}">
                    <a16:creationId xmlns:a16="http://schemas.microsoft.com/office/drawing/2014/main" id="{21003EDE-E65B-41CD-8E4C-FAA507B4BEC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1" name="群組 90">
              <a:extLst>
                <a:ext uri="{FF2B5EF4-FFF2-40B4-BE49-F238E27FC236}">
                  <a16:creationId xmlns:a16="http://schemas.microsoft.com/office/drawing/2014/main" id="{E652D5C7-19F0-4B46-8E52-FC0C71B65C37}"/>
                </a:ext>
              </a:extLst>
            </p:cNvPr>
            <p:cNvGrpSpPr/>
            <p:nvPr/>
          </p:nvGrpSpPr>
          <p:grpSpPr>
            <a:xfrm>
              <a:off x="6177966" y="3974622"/>
              <a:ext cx="916253" cy="862106"/>
              <a:chOff x="5673295" y="1571333"/>
              <a:chExt cx="1397026" cy="1333271"/>
            </a:xfrm>
          </p:grpSpPr>
          <p:sp>
            <p:nvSpPr>
              <p:cNvPr id="100" name="手繪多邊形: 圖案 99">
                <a:extLst>
                  <a:ext uri="{FF2B5EF4-FFF2-40B4-BE49-F238E27FC236}">
                    <a16:creationId xmlns:a16="http://schemas.microsoft.com/office/drawing/2014/main" id="{BB19BA3B-7C95-4759-94ED-6BC003713A41}"/>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手繪多邊形: 圖案 100">
                <a:extLst>
                  <a:ext uri="{FF2B5EF4-FFF2-40B4-BE49-F238E27FC236}">
                    <a16:creationId xmlns:a16="http://schemas.microsoft.com/office/drawing/2014/main" id="{2A96F974-94C4-4635-AAE0-4B202E4CD24A}"/>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手繪多邊形: 圖案 101">
                <a:extLst>
                  <a:ext uri="{FF2B5EF4-FFF2-40B4-BE49-F238E27FC236}">
                    <a16:creationId xmlns:a16="http://schemas.microsoft.com/office/drawing/2014/main" id="{A066A341-681D-47C8-A184-2EE9DD27143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2" name="群組 91">
              <a:extLst>
                <a:ext uri="{FF2B5EF4-FFF2-40B4-BE49-F238E27FC236}">
                  <a16:creationId xmlns:a16="http://schemas.microsoft.com/office/drawing/2014/main" id="{9E903862-7AC4-4F2B-A1D5-90EAF860306D}"/>
                </a:ext>
              </a:extLst>
            </p:cNvPr>
            <p:cNvGrpSpPr/>
            <p:nvPr/>
          </p:nvGrpSpPr>
          <p:grpSpPr>
            <a:xfrm>
              <a:off x="6727248" y="4211791"/>
              <a:ext cx="916253" cy="862106"/>
              <a:chOff x="5673295" y="1571333"/>
              <a:chExt cx="1397026" cy="1333271"/>
            </a:xfrm>
          </p:grpSpPr>
          <p:sp>
            <p:nvSpPr>
              <p:cNvPr id="97" name="手繪多邊形: 圖案 96">
                <a:extLst>
                  <a:ext uri="{FF2B5EF4-FFF2-40B4-BE49-F238E27FC236}">
                    <a16:creationId xmlns:a16="http://schemas.microsoft.com/office/drawing/2014/main" id="{1FFDD2D6-3EC2-49A0-9212-32244A7546B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手繪多邊形: 圖案 97">
                <a:extLst>
                  <a:ext uri="{FF2B5EF4-FFF2-40B4-BE49-F238E27FC236}">
                    <a16:creationId xmlns:a16="http://schemas.microsoft.com/office/drawing/2014/main" id="{A318E022-2C33-43EB-A8F5-306620191E0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手繪多邊形: 圖案 98">
                <a:extLst>
                  <a:ext uri="{FF2B5EF4-FFF2-40B4-BE49-F238E27FC236}">
                    <a16:creationId xmlns:a16="http://schemas.microsoft.com/office/drawing/2014/main" id="{C63B8A81-3200-47FA-8B34-E3CBBA8B1E46}"/>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3" name="群組 92">
              <a:extLst>
                <a:ext uri="{FF2B5EF4-FFF2-40B4-BE49-F238E27FC236}">
                  <a16:creationId xmlns:a16="http://schemas.microsoft.com/office/drawing/2014/main" id="{F29CAD09-60D5-417A-97DF-C41F5588E039}"/>
                </a:ext>
              </a:extLst>
            </p:cNvPr>
            <p:cNvGrpSpPr/>
            <p:nvPr/>
          </p:nvGrpSpPr>
          <p:grpSpPr>
            <a:xfrm>
              <a:off x="7270608" y="4458542"/>
              <a:ext cx="916253" cy="862106"/>
              <a:chOff x="5673295" y="1571333"/>
              <a:chExt cx="1397026" cy="1333271"/>
            </a:xfrm>
          </p:grpSpPr>
          <p:sp>
            <p:nvSpPr>
              <p:cNvPr id="94" name="手繪多邊形: 圖案 93">
                <a:extLst>
                  <a:ext uri="{FF2B5EF4-FFF2-40B4-BE49-F238E27FC236}">
                    <a16:creationId xmlns:a16="http://schemas.microsoft.com/office/drawing/2014/main" id="{D2CE56B7-3CD7-4F0C-ACD6-BC31AEB8C951}"/>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手繪多邊形: 圖案 94">
                <a:extLst>
                  <a:ext uri="{FF2B5EF4-FFF2-40B4-BE49-F238E27FC236}">
                    <a16:creationId xmlns:a16="http://schemas.microsoft.com/office/drawing/2014/main" id="{16D3B760-98ED-4D2B-9F4A-AEFF62F916D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手繪多邊形: 圖案 95">
                <a:extLst>
                  <a:ext uri="{FF2B5EF4-FFF2-40B4-BE49-F238E27FC236}">
                    <a16:creationId xmlns:a16="http://schemas.microsoft.com/office/drawing/2014/main" id="{6E84CFD1-4973-4029-9427-8043967BB9A3}"/>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130" name="群組 129">
            <a:extLst>
              <a:ext uri="{FF2B5EF4-FFF2-40B4-BE49-F238E27FC236}">
                <a16:creationId xmlns:a16="http://schemas.microsoft.com/office/drawing/2014/main" id="{90F4984A-1782-4D1D-89A2-36CB0E081D4D}"/>
              </a:ext>
            </a:extLst>
          </p:cNvPr>
          <p:cNvGrpSpPr/>
          <p:nvPr/>
        </p:nvGrpSpPr>
        <p:grpSpPr>
          <a:xfrm>
            <a:off x="4446580" y="4885457"/>
            <a:ext cx="815047" cy="728637"/>
            <a:chOff x="5673295" y="1571333"/>
            <a:chExt cx="1397026" cy="1333271"/>
          </a:xfrm>
        </p:grpSpPr>
        <p:sp>
          <p:nvSpPr>
            <p:cNvPr id="131" name="手繪多邊形: 圖案 130">
              <a:extLst>
                <a:ext uri="{FF2B5EF4-FFF2-40B4-BE49-F238E27FC236}">
                  <a16:creationId xmlns:a16="http://schemas.microsoft.com/office/drawing/2014/main" id="{D1B08DC0-FBCD-4604-85C0-8FBF319D84A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手繪多邊形: 圖案 131">
              <a:extLst>
                <a:ext uri="{FF2B5EF4-FFF2-40B4-BE49-F238E27FC236}">
                  <a16:creationId xmlns:a16="http://schemas.microsoft.com/office/drawing/2014/main" id="{B844A47C-1640-45D9-B4F0-6A796F37F95A}"/>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手繪多邊形: 圖案 132">
              <a:extLst>
                <a:ext uri="{FF2B5EF4-FFF2-40B4-BE49-F238E27FC236}">
                  <a16:creationId xmlns:a16="http://schemas.microsoft.com/office/drawing/2014/main" id="{E9E41123-1DC5-4C1A-99A2-3C66F271A816}"/>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4" name="群組 133">
            <a:extLst>
              <a:ext uri="{FF2B5EF4-FFF2-40B4-BE49-F238E27FC236}">
                <a16:creationId xmlns:a16="http://schemas.microsoft.com/office/drawing/2014/main" id="{8EBBADB4-A431-4FC9-AD06-5625D8CD5B5D}"/>
              </a:ext>
            </a:extLst>
          </p:cNvPr>
          <p:cNvGrpSpPr/>
          <p:nvPr/>
        </p:nvGrpSpPr>
        <p:grpSpPr>
          <a:xfrm>
            <a:off x="4933824" y="5091600"/>
            <a:ext cx="815047" cy="728637"/>
            <a:chOff x="5673295" y="1571333"/>
            <a:chExt cx="1397026" cy="1333271"/>
          </a:xfrm>
        </p:grpSpPr>
        <p:sp>
          <p:nvSpPr>
            <p:cNvPr id="135" name="手繪多邊形: 圖案 134">
              <a:extLst>
                <a:ext uri="{FF2B5EF4-FFF2-40B4-BE49-F238E27FC236}">
                  <a16:creationId xmlns:a16="http://schemas.microsoft.com/office/drawing/2014/main" id="{561F5B02-CEE6-4A75-A7E5-0C97F039CEF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手繪多邊形: 圖案 135">
              <a:extLst>
                <a:ext uri="{FF2B5EF4-FFF2-40B4-BE49-F238E27FC236}">
                  <a16:creationId xmlns:a16="http://schemas.microsoft.com/office/drawing/2014/main" id="{7BDA3D3C-DDB4-49F0-8652-B78C50EB49E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手繪多邊形: 圖案 136">
              <a:extLst>
                <a:ext uri="{FF2B5EF4-FFF2-40B4-BE49-F238E27FC236}">
                  <a16:creationId xmlns:a16="http://schemas.microsoft.com/office/drawing/2014/main" id="{7B66B1B6-AB51-4E08-BB53-7C72B6672A89}"/>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38" name="群組 137">
            <a:extLst>
              <a:ext uri="{FF2B5EF4-FFF2-40B4-BE49-F238E27FC236}">
                <a16:creationId xmlns:a16="http://schemas.microsoft.com/office/drawing/2014/main" id="{B2D7EB30-072A-462C-9DBD-95A3E6E0D468}"/>
              </a:ext>
            </a:extLst>
          </p:cNvPr>
          <p:cNvGrpSpPr/>
          <p:nvPr/>
        </p:nvGrpSpPr>
        <p:grpSpPr>
          <a:xfrm>
            <a:off x="5422434" y="5292052"/>
            <a:ext cx="815047" cy="728637"/>
            <a:chOff x="5673295" y="1571333"/>
            <a:chExt cx="1397026" cy="1333271"/>
          </a:xfrm>
        </p:grpSpPr>
        <p:sp>
          <p:nvSpPr>
            <p:cNvPr id="139" name="手繪多邊形: 圖案 138">
              <a:extLst>
                <a:ext uri="{FF2B5EF4-FFF2-40B4-BE49-F238E27FC236}">
                  <a16:creationId xmlns:a16="http://schemas.microsoft.com/office/drawing/2014/main" id="{85E6D4D1-54B7-4DF9-84A9-2150016BA465}"/>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手繪多邊形: 圖案 139">
              <a:extLst>
                <a:ext uri="{FF2B5EF4-FFF2-40B4-BE49-F238E27FC236}">
                  <a16:creationId xmlns:a16="http://schemas.microsoft.com/office/drawing/2014/main" id="{A1AB1FCA-2FF6-467E-BD8C-F338B7B5412C}"/>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手繪多邊形: 圖案 140">
              <a:extLst>
                <a:ext uri="{FF2B5EF4-FFF2-40B4-BE49-F238E27FC236}">
                  <a16:creationId xmlns:a16="http://schemas.microsoft.com/office/drawing/2014/main" id="{CB2D0C31-59C5-4DD9-BA14-52A378114579}"/>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2" name="群組 141">
            <a:extLst>
              <a:ext uri="{FF2B5EF4-FFF2-40B4-BE49-F238E27FC236}">
                <a16:creationId xmlns:a16="http://schemas.microsoft.com/office/drawing/2014/main" id="{8CBEC2E5-C017-44E4-B9A3-50465251E121}"/>
              </a:ext>
            </a:extLst>
          </p:cNvPr>
          <p:cNvGrpSpPr/>
          <p:nvPr/>
        </p:nvGrpSpPr>
        <p:grpSpPr>
          <a:xfrm>
            <a:off x="5905777" y="5500601"/>
            <a:ext cx="815047" cy="728637"/>
            <a:chOff x="5673295" y="1571333"/>
            <a:chExt cx="1397026" cy="1333271"/>
          </a:xfrm>
        </p:grpSpPr>
        <p:sp>
          <p:nvSpPr>
            <p:cNvPr id="143" name="手繪多邊形: 圖案 142">
              <a:extLst>
                <a:ext uri="{FF2B5EF4-FFF2-40B4-BE49-F238E27FC236}">
                  <a16:creationId xmlns:a16="http://schemas.microsoft.com/office/drawing/2014/main" id="{FE9EFD5C-171D-4C4F-9AB5-9049EDDF1C6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手繪多邊形: 圖案 143">
              <a:extLst>
                <a:ext uri="{FF2B5EF4-FFF2-40B4-BE49-F238E27FC236}">
                  <a16:creationId xmlns:a16="http://schemas.microsoft.com/office/drawing/2014/main" id="{23A09406-6047-4161-B746-444E89EDA37D}"/>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手繪多邊形: 圖案 144">
              <a:extLst>
                <a:ext uri="{FF2B5EF4-FFF2-40B4-BE49-F238E27FC236}">
                  <a16:creationId xmlns:a16="http://schemas.microsoft.com/office/drawing/2014/main" id="{28F3342F-8121-4675-A191-3B5186F4169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46" name="群組 145">
            <a:extLst>
              <a:ext uri="{FF2B5EF4-FFF2-40B4-BE49-F238E27FC236}">
                <a16:creationId xmlns:a16="http://schemas.microsoft.com/office/drawing/2014/main" id="{0DA3D904-0389-441B-835F-A311F5B8A90D}"/>
              </a:ext>
            </a:extLst>
          </p:cNvPr>
          <p:cNvGrpSpPr/>
          <p:nvPr/>
        </p:nvGrpSpPr>
        <p:grpSpPr>
          <a:xfrm>
            <a:off x="4462781" y="4395702"/>
            <a:ext cx="815047" cy="728637"/>
            <a:chOff x="5673295" y="1571333"/>
            <a:chExt cx="1397026" cy="1333271"/>
          </a:xfrm>
        </p:grpSpPr>
        <p:sp>
          <p:nvSpPr>
            <p:cNvPr id="147" name="手繪多邊形: 圖案 146">
              <a:extLst>
                <a:ext uri="{FF2B5EF4-FFF2-40B4-BE49-F238E27FC236}">
                  <a16:creationId xmlns:a16="http://schemas.microsoft.com/office/drawing/2014/main" id="{D3701096-0274-436E-B937-4D5EE755408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手繪多邊形: 圖案 147">
              <a:extLst>
                <a:ext uri="{FF2B5EF4-FFF2-40B4-BE49-F238E27FC236}">
                  <a16:creationId xmlns:a16="http://schemas.microsoft.com/office/drawing/2014/main" id="{5176612F-9F1B-4519-AD47-1E25C390EEB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手繪多邊形: 圖案 148">
              <a:extLst>
                <a:ext uri="{FF2B5EF4-FFF2-40B4-BE49-F238E27FC236}">
                  <a16:creationId xmlns:a16="http://schemas.microsoft.com/office/drawing/2014/main" id="{378CBB74-78A9-47A6-BFBF-7486752E4A2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0" name="群組 149">
            <a:extLst>
              <a:ext uri="{FF2B5EF4-FFF2-40B4-BE49-F238E27FC236}">
                <a16:creationId xmlns:a16="http://schemas.microsoft.com/office/drawing/2014/main" id="{2EDBC6F1-375B-4EB3-A4D1-239BE5ABD10B}"/>
              </a:ext>
            </a:extLst>
          </p:cNvPr>
          <p:cNvGrpSpPr/>
          <p:nvPr/>
        </p:nvGrpSpPr>
        <p:grpSpPr>
          <a:xfrm>
            <a:off x="4950025" y="4601847"/>
            <a:ext cx="815047" cy="728637"/>
            <a:chOff x="5673295" y="1571333"/>
            <a:chExt cx="1397026" cy="1333271"/>
          </a:xfrm>
        </p:grpSpPr>
        <p:sp>
          <p:nvSpPr>
            <p:cNvPr id="151" name="手繪多邊形: 圖案 150">
              <a:extLst>
                <a:ext uri="{FF2B5EF4-FFF2-40B4-BE49-F238E27FC236}">
                  <a16:creationId xmlns:a16="http://schemas.microsoft.com/office/drawing/2014/main" id="{270DA78B-56E8-4EB1-AA3E-C9B4041DA88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手繪多邊形: 圖案 151">
              <a:extLst>
                <a:ext uri="{FF2B5EF4-FFF2-40B4-BE49-F238E27FC236}">
                  <a16:creationId xmlns:a16="http://schemas.microsoft.com/office/drawing/2014/main" id="{02DDD92A-A22A-4809-9806-FC5B113A181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手繪多邊形: 圖案 152">
              <a:extLst>
                <a:ext uri="{FF2B5EF4-FFF2-40B4-BE49-F238E27FC236}">
                  <a16:creationId xmlns:a16="http://schemas.microsoft.com/office/drawing/2014/main" id="{EF85C428-3211-465F-9112-3920774BE1C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4" name="群組 153">
            <a:extLst>
              <a:ext uri="{FF2B5EF4-FFF2-40B4-BE49-F238E27FC236}">
                <a16:creationId xmlns:a16="http://schemas.microsoft.com/office/drawing/2014/main" id="{B3C7CCFB-A4E0-4FC2-BA38-DD9DB7B97953}"/>
              </a:ext>
            </a:extLst>
          </p:cNvPr>
          <p:cNvGrpSpPr/>
          <p:nvPr/>
        </p:nvGrpSpPr>
        <p:grpSpPr>
          <a:xfrm>
            <a:off x="5438635" y="4802298"/>
            <a:ext cx="815047" cy="728637"/>
            <a:chOff x="5673295" y="1571333"/>
            <a:chExt cx="1397026" cy="1333271"/>
          </a:xfrm>
        </p:grpSpPr>
        <p:sp>
          <p:nvSpPr>
            <p:cNvPr id="155" name="手繪多邊形: 圖案 154">
              <a:extLst>
                <a:ext uri="{FF2B5EF4-FFF2-40B4-BE49-F238E27FC236}">
                  <a16:creationId xmlns:a16="http://schemas.microsoft.com/office/drawing/2014/main" id="{C94DEF60-8999-4AAE-96E2-FECA1623ABE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手繪多邊形: 圖案 155">
              <a:extLst>
                <a:ext uri="{FF2B5EF4-FFF2-40B4-BE49-F238E27FC236}">
                  <a16:creationId xmlns:a16="http://schemas.microsoft.com/office/drawing/2014/main" id="{51B6BFF7-75FB-436E-BD4A-04063326517B}"/>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手繪多邊形: 圖案 156">
              <a:extLst>
                <a:ext uri="{FF2B5EF4-FFF2-40B4-BE49-F238E27FC236}">
                  <a16:creationId xmlns:a16="http://schemas.microsoft.com/office/drawing/2014/main" id="{B43D182A-8DB3-46FF-9D04-967C4C096BD0}"/>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8" name="群組 157">
            <a:extLst>
              <a:ext uri="{FF2B5EF4-FFF2-40B4-BE49-F238E27FC236}">
                <a16:creationId xmlns:a16="http://schemas.microsoft.com/office/drawing/2014/main" id="{C91E3839-B1E5-42FA-A0BD-8346D2FF7601}"/>
              </a:ext>
            </a:extLst>
          </p:cNvPr>
          <p:cNvGrpSpPr/>
          <p:nvPr/>
        </p:nvGrpSpPr>
        <p:grpSpPr>
          <a:xfrm>
            <a:off x="5921978" y="5010848"/>
            <a:ext cx="815047" cy="728637"/>
            <a:chOff x="5673295" y="1571333"/>
            <a:chExt cx="1397026" cy="1333271"/>
          </a:xfrm>
        </p:grpSpPr>
        <p:sp>
          <p:nvSpPr>
            <p:cNvPr id="159" name="手繪多邊形: 圖案 158">
              <a:extLst>
                <a:ext uri="{FF2B5EF4-FFF2-40B4-BE49-F238E27FC236}">
                  <a16:creationId xmlns:a16="http://schemas.microsoft.com/office/drawing/2014/main" id="{38E5DBC8-959A-40C9-8B3D-9F462F9D9965}"/>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手繪多邊形: 圖案 159">
              <a:extLst>
                <a:ext uri="{FF2B5EF4-FFF2-40B4-BE49-F238E27FC236}">
                  <a16:creationId xmlns:a16="http://schemas.microsoft.com/office/drawing/2014/main" id="{50659976-268F-4367-AF5E-2523CEC20BFB}"/>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手繪多邊形: 圖案 160">
              <a:extLst>
                <a:ext uri="{FF2B5EF4-FFF2-40B4-BE49-F238E27FC236}">
                  <a16:creationId xmlns:a16="http://schemas.microsoft.com/office/drawing/2014/main" id="{C9629C5C-E811-43D9-A512-1ED632559A5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2" name="群組 161">
            <a:extLst>
              <a:ext uri="{FF2B5EF4-FFF2-40B4-BE49-F238E27FC236}">
                <a16:creationId xmlns:a16="http://schemas.microsoft.com/office/drawing/2014/main" id="{4270F02E-DF1A-4173-8189-39003D093E93}"/>
              </a:ext>
            </a:extLst>
          </p:cNvPr>
          <p:cNvGrpSpPr/>
          <p:nvPr/>
        </p:nvGrpSpPr>
        <p:grpSpPr>
          <a:xfrm>
            <a:off x="4483251" y="3898531"/>
            <a:ext cx="815047" cy="728637"/>
            <a:chOff x="5673295" y="1571333"/>
            <a:chExt cx="1397026" cy="1333271"/>
          </a:xfrm>
        </p:grpSpPr>
        <p:sp>
          <p:nvSpPr>
            <p:cNvPr id="163" name="手繪多邊形: 圖案 162">
              <a:extLst>
                <a:ext uri="{FF2B5EF4-FFF2-40B4-BE49-F238E27FC236}">
                  <a16:creationId xmlns:a16="http://schemas.microsoft.com/office/drawing/2014/main" id="{3AD7A7BD-C42A-4FA4-BE57-A03E7E70723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手繪多邊形: 圖案 163">
              <a:extLst>
                <a:ext uri="{FF2B5EF4-FFF2-40B4-BE49-F238E27FC236}">
                  <a16:creationId xmlns:a16="http://schemas.microsoft.com/office/drawing/2014/main" id="{7307BCBF-EC73-4028-A165-692F0481EAF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手繪多邊形: 圖案 164">
              <a:extLst>
                <a:ext uri="{FF2B5EF4-FFF2-40B4-BE49-F238E27FC236}">
                  <a16:creationId xmlns:a16="http://schemas.microsoft.com/office/drawing/2014/main" id="{BEEE5F4D-2F15-4FD7-8B44-6621E6DD5A84}"/>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6" name="群組 165">
            <a:extLst>
              <a:ext uri="{FF2B5EF4-FFF2-40B4-BE49-F238E27FC236}">
                <a16:creationId xmlns:a16="http://schemas.microsoft.com/office/drawing/2014/main" id="{F88751AA-4AED-4B20-A3C1-DEF0DB96031F}"/>
              </a:ext>
            </a:extLst>
          </p:cNvPr>
          <p:cNvGrpSpPr/>
          <p:nvPr/>
        </p:nvGrpSpPr>
        <p:grpSpPr>
          <a:xfrm>
            <a:off x="4970495" y="4104675"/>
            <a:ext cx="815047" cy="728637"/>
            <a:chOff x="5673295" y="1571333"/>
            <a:chExt cx="1397026" cy="1333271"/>
          </a:xfrm>
        </p:grpSpPr>
        <p:sp>
          <p:nvSpPr>
            <p:cNvPr id="167" name="手繪多邊形: 圖案 166">
              <a:extLst>
                <a:ext uri="{FF2B5EF4-FFF2-40B4-BE49-F238E27FC236}">
                  <a16:creationId xmlns:a16="http://schemas.microsoft.com/office/drawing/2014/main" id="{185A830E-5F98-4A87-B58A-E782CAAAF213}"/>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手繪多邊形: 圖案 167">
              <a:extLst>
                <a:ext uri="{FF2B5EF4-FFF2-40B4-BE49-F238E27FC236}">
                  <a16:creationId xmlns:a16="http://schemas.microsoft.com/office/drawing/2014/main" id="{0B7F9064-D54A-44D3-B9BA-38B71751015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手繪多邊形: 圖案 168">
              <a:extLst>
                <a:ext uri="{FF2B5EF4-FFF2-40B4-BE49-F238E27FC236}">
                  <a16:creationId xmlns:a16="http://schemas.microsoft.com/office/drawing/2014/main" id="{2F485DDC-4D07-4B2F-AF06-F06D11DD0E5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0" name="群組 169">
            <a:extLst>
              <a:ext uri="{FF2B5EF4-FFF2-40B4-BE49-F238E27FC236}">
                <a16:creationId xmlns:a16="http://schemas.microsoft.com/office/drawing/2014/main" id="{ADA7930F-0726-456F-9A3B-8B54B6CEEE61}"/>
              </a:ext>
            </a:extLst>
          </p:cNvPr>
          <p:cNvGrpSpPr/>
          <p:nvPr/>
        </p:nvGrpSpPr>
        <p:grpSpPr>
          <a:xfrm>
            <a:off x="5459105" y="4305127"/>
            <a:ext cx="815047" cy="728637"/>
            <a:chOff x="5673295" y="1571333"/>
            <a:chExt cx="1397026" cy="1333271"/>
          </a:xfrm>
        </p:grpSpPr>
        <p:sp>
          <p:nvSpPr>
            <p:cNvPr id="171" name="手繪多邊形: 圖案 170">
              <a:extLst>
                <a:ext uri="{FF2B5EF4-FFF2-40B4-BE49-F238E27FC236}">
                  <a16:creationId xmlns:a16="http://schemas.microsoft.com/office/drawing/2014/main" id="{1ACA09DD-97AA-4247-95C7-567DA3C2B425}"/>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2" name="手繪多邊形: 圖案 171">
              <a:extLst>
                <a:ext uri="{FF2B5EF4-FFF2-40B4-BE49-F238E27FC236}">
                  <a16:creationId xmlns:a16="http://schemas.microsoft.com/office/drawing/2014/main" id="{BD1A7875-692C-4ECB-929D-38547C0DC50D}"/>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 name="手繪多邊形: 圖案 172">
              <a:extLst>
                <a:ext uri="{FF2B5EF4-FFF2-40B4-BE49-F238E27FC236}">
                  <a16:creationId xmlns:a16="http://schemas.microsoft.com/office/drawing/2014/main" id="{C3DDB8D7-5092-42E8-9E93-E0E11512C29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4" name="群組 173">
            <a:extLst>
              <a:ext uri="{FF2B5EF4-FFF2-40B4-BE49-F238E27FC236}">
                <a16:creationId xmlns:a16="http://schemas.microsoft.com/office/drawing/2014/main" id="{38B46408-EB81-4B2E-9B6D-31B68666A4B8}"/>
              </a:ext>
            </a:extLst>
          </p:cNvPr>
          <p:cNvGrpSpPr/>
          <p:nvPr/>
        </p:nvGrpSpPr>
        <p:grpSpPr>
          <a:xfrm>
            <a:off x="5942448" y="4513677"/>
            <a:ext cx="815047" cy="728637"/>
            <a:chOff x="5673295" y="1571333"/>
            <a:chExt cx="1397026" cy="1333271"/>
          </a:xfrm>
        </p:grpSpPr>
        <p:sp>
          <p:nvSpPr>
            <p:cNvPr id="175" name="手繪多邊形: 圖案 174">
              <a:extLst>
                <a:ext uri="{FF2B5EF4-FFF2-40B4-BE49-F238E27FC236}">
                  <a16:creationId xmlns:a16="http://schemas.microsoft.com/office/drawing/2014/main" id="{E2BC8B1F-4471-4B7D-83EC-6FE725822A6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6" name="手繪多邊形: 圖案 175">
              <a:extLst>
                <a:ext uri="{FF2B5EF4-FFF2-40B4-BE49-F238E27FC236}">
                  <a16:creationId xmlns:a16="http://schemas.microsoft.com/office/drawing/2014/main" id="{20C7DD59-B4B6-481A-9070-366929602C5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手繪多邊形: 圖案 176">
              <a:extLst>
                <a:ext uri="{FF2B5EF4-FFF2-40B4-BE49-F238E27FC236}">
                  <a16:creationId xmlns:a16="http://schemas.microsoft.com/office/drawing/2014/main" id="{F14789A5-7746-4A1B-8ABC-C681FF288C0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78" name="群組 177">
            <a:extLst>
              <a:ext uri="{FF2B5EF4-FFF2-40B4-BE49-F238E27FC236}">
                <a16:creationId xmlns:a16="http://schemas.microsoft.com/office/drawing/2014/main" id="{E29E547A-4D94-45CA-AD96-2D5510CAAD94}"/>
              </a:ext>
            </a:extLst>
          </p:cNvPr>
          <p:cNvGrpSpPr/>
          <p:nvPr/>
        </p:nvGrpSpPr>
        <p:grpSpPr>
          <a:xfrm>
            <a:off x="4496135" y="3406372"/>
            <a:ext cx="815047" cy="728637"/>
            <a:chOff x="5673295" y="1571333"/>
            <a:chExt cx="1397026" cy="1333271"/>
          </a:xfrm>
        </p:grpSpPr>
        <p:sp>
          <p:nvSpPr>
            <p:cNvPr id="179" name="手繪多邊形: 圖案 178">
              <a:extLst>
                <a:ext uri="{FF2B5EF4-FFF2-40B4-BE49-F238E27FC236}">
                  <a16:creationId xmlns:a16="http://schemas.microsoft.com/office/drawing/2014/main" id="{69300056-E10B-43CF-B89E-9A98EC4D3A2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手繪多邊形: 圖案 179">
              <a:extLst>
                <a:ext uri="{FF2B5EF4-FFF2-40B4-BE49-F238E27FC236}">
                  <a16:creationId xmlns:a16="http://schemas.microsoft.com/office/drawing/2014/main" id="{EBC3BC31-E415-409E-BC17-9ECE03054C7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 name="手繪多邊形: 圖案 180">
              <a:extLst>
                <a:ext uri="{FF2B5EF4-FFF2-40B4-BE49-F238E27FC236}">
                  <a16:creationId xmlns:a16="http://schemas.microsoft.com/office/drawing/2014/main" id="{DCF9254C-D1CC-4ED2-81BA-7664616DE06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2" name="群組 181">
            <a:extLst>
              <a:ext uri="{FF2B5EF4-FFF2-40B4-BE49-F238E27FC236}">
                <a16:creationId xmlns:a16="http://schemas.microsoft.com/office/drawing/2014/main" id="{32250AA7-E977-47ED-9216-6DADBFD6199F}"/>
              </a:ext>
            </a:extLst>
          </p:cNvPr>
          <p:cNvGrpSpPr/>
          <p:nvPr/>
        </p:nvGrpSpPr>
        <p:grpSpPr>
          <a:xfrm>
            <a:off x="4983379" y="3612516"/>
            <a:ext cx="815047" cy="728637"/>
            <a:chOff x="5673295" y="1571333"/>
            <a:chExt cx="1397026" cy="1333271"/>
          </a:xfrm>
        </p:grpSpPr>
        <p:sp>
          <p:nvSpPr>
            <p:cNvPr id="183" name="手繪多邊形: 圖案 182">
              <a:extLst>
                <a:ext uri="{FF2B5EF4-FFF2-40B4-BE49-F238E27FC236}">
                  <a16:creationId xmlns:a16="http://schemas.microsoft.com/office/drawing/2014/main" id="{F4370EE7-A539-41AC-8EEC-A0B6CC310F3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手繪多邊形: 圖案 183">
              <a:extLst>
                <a:ext uri="{FF2B5EF4-FFF2-40B4-BE49-F238E27FC236}">
                  <a16:creationId xmlns:a16="http://schemas.microsoft.com/office/drawing/2014/main" id="{ADD1B14E-7BC0-4756-99E5-6C3D11268CA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手繪多邊形: 圖案 184">
              <a:extLst>
                <a:ext uri="{FF2B5EF4-FFF2-40B4-BE49-F238E27FC236}">
                  <a16:creationId xmlns:a16="http://schemas.microsoft.com/office/drawing/2014/main" id="{D9E99299-9618-4894-89D8-38D35FA63BB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6" name="群組 185">
            <a:extLst>
              <a:ext uri="{FF2B5EF4-FFF2-40B4-BE49-F238E27FC236}">
                <a16:creationId xmlns:a16="http://schemas.microsoft.com/office/drawing/2014/main" id="{38227103-D690-4F01-AE03-6DE8E2D917E4}"/>
              </a:ext>
            </a:extLst>
          </p:cNvPr>
          <p:cNvGrpSpPr/>
          <p:nvPr/>
        </p:nvGrpSpPr>
        <p:grpSpPr>
          <a:xfrm>
            <a:off x="5471989" y="3812968"/>
            <a:ext cx="815047" cy="728637"/>
            <a:chOff x="5673295" y="1571333"/>
            <a:chExt cx="1397026" cy="1333271"/>
          </a:xfrm>
        </p:grpSpPr>
        <p:sp>
          <p:nvSpPr>
            <p:cNvPr id="187" name="手繪多邊形: 圖案 186">
              <a:extLst>
                <a:ext uri="{FF2B5EF4-FFF2-40B4-BE49-F238E27FC236}">
                  <a16:creationId xmlns:a16="http://schemas.microsoft.com/office/drawing/2014/main" id="{9B75359E-0589-4801-99DA-F00D00D584A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手繪多邊形: 圖案 187">
              <a:extLst>
                <a:ext uri="{FF2B5EF4-FFF2-40B4-BE49-F238E27FC236}">
                  <a16:creationId xmlns:a16="http://schemas.microsoft.com/office/drawing/2014/main" id="{D25F2FEB-8F94-431A-B394-FED96E6DE56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手繪多邊形: 圖案 188">
              <a:extLst>
                <a:ext uri="{FF2B5EF4-FFF2-40B4-BE49-F238E27FC236}">
                  <a16:creationId xmlns:a16="http://schemas.microsoft.com/office/drawing/2014/main" id="{B940A020-32B6-47FD-A8FA-85C7B2B819E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0" name="群組 189">
            <a:extLst>
              <a:ext uri="{FF2B5EF4-FFF2-40B4-BE49-F238E27FC236}">
                <a16:creationId xmlns:a16="http://schemas.microsoft.com/office/drawing/2014/main" id="{2E25EAE2-4A5E-4BA6-8192-83BCA0A9BF2E}"/>
              </a:ext>
            </a:extLst>
          </p:cNvPr>
          <p:cNvGrpSpPr/>
          <p:nvPr/>
        </p:nvGrpSpPr>
        <p:grpSpPr>
          <a:xfrm>
            <a:off x="5955331" y="4021517"/>
            <a:ext cx="815047" cy="728637"/>
            <a:chOff x="5673295" y="1571333"/>
            <a:chExt cx="1397026" cy="1333271"/>
          </a:xfrm>
        </p:grpSpPr>
        <p:sp>
          <p:nvSpPr>
            <p:cNvPr id="191" name="手繪多邊形: 圖案 190">
              <a:extLst>
                <a:ext uri="{FF2B5EF4-FFF2-40B4-BE49-F238E27FC236}">
                  <a16:creationId xmlns:a16="http://schemas.microsoft.com/office/drawing/2014/main" id="{9E9AEBFC-AADD-4693-8EF5-C50154009C7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手繪多邊形: 圖案 191">
              <a:extLst>
                <a:ext uri="{FF2B5EF4-FFF2-40B4-BE49-F238E27FC236}">
                  <a16:creationId xmlns:a16="http://schemas.microsoft.com/office/drawing/2014/main" id="{DC5619F5-4414-4D1D-A486-E3E25474136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手繪多邊形: 圖案 192">
              <a:extLst>
                <a:ext uri="{FF2B5EF4-FFF2-40B4-BE49-F238E27FC236}">
                  <a16:creationId xmlns:a16="http://schemas.microsoft.com/office/drawing/2014/main" id="{D7217119-E5A4-45EA-AC40-107591752127}"/>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4" name="群組 193">
            <a:extLst>
              <a:ext uri="{FF2B5EF4-FFF2-40B4-BE49-F238E27FC236}">
                <a16:creationId xmlns:a16="http://schemas.microsoft.com/office/drawing/2014/main" id="{D9265E57-5943-4AC4-AC71-1660BC1E4D74}"/>
              </a:ext>
            </a:extLst>
          </p:cNvPr>
          <p:cNvGrpSpPr/>
          <p:nvPr/>
        </p:nvGrpSpPr>
        <p:grpSpPr>
          <a:xfrm>
            <a:off x="4512336" y="2917238"/>
            <a:ext cx="2274244" cy="1343783"/>
            <a:chOff x="5151327" y="2200782"/>
            <a:chExt cx="2556640" cy="1589933"/>
          </a:xfrm>
        </p:grpSpPr>
        <p:grpSp>
          <p:nvGrpSpPr>
            <p:cNvPr id="195" name="群組 194">
              <a:extLst>
                <a:ext uri="{FF2B5EF4-FFF2-40B4-BE49-F238E27FC236}">
                  <a16:creationId xmlns:a16="http://schemas.microsoft.com/office/drawing/2014/main" id="{28E59523-9DED-4ED4-A92F-95C8F74F7356}"/>
                </a:ext>
              </a:extLst>
            </p:cNvPr>
            <p:cNvGrpSpPr/>
            <p:nvPr/>
          </p:nvGrpSpPr>
          <p:grpSpPr>
            <a:xfrm>
              <a:off x="5151327" y="2200782"/>
              <a:ext cx="916253" cy="862106"/>
              <a:chOff x="5673295" y="1571333"/>
              <a:chExt cx="1397026" cy="1333271"/>
            </a:xfrm>
          </p:grpSpPr>
          <p:sp>
            <p:nvSpPr>
              <p:cNvPr id="208" name="手繪多邊形: 圖案 207">
                <a:extLst>
                  <a:ext uri="{FF2B5EF4-FFF2-40B4-BE49-F238E27FC236}">
                    <a16:creationId xmlns:a16="http://schemas.microsoft.com/office/drawing/2014/main" id="{4003776C-A804-4504-8783-BDF39C183AA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9" name="手繪多邊形: 圖案 208">
                <a:extLst>
                  <a:ext uri="{FF2B5EF4-FFF2-40B4-BE49-F238E27FC236}">
                    <a16:creationId xmlns:a16="http://schemas.microsoft.com/office/drawing/2014/main" id="{7A53E17A-A6D5-4845-9676-DC620E403E1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0" name="手繪多邊形: 圖案 209">
                <a:extLst>
                  <a:ext uri="{FF2B5EF4-FFF2-40B4-BE49-F238E27FC236}">
                    <a16:creationId xmlns:a16="http://schemas.microsoft.com/office/drawing/2014/main" id="{A466DF35-A9BB-496F-ADC2-2447FFBC309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6" name="群組 195">
              <a:extLst>
                <a:ext uri="{FF2B5EF4-FFF2-40B4-BE49-F238E27FC236}">
                  <a16:creationId xmlns:a16="http://schemas.microsoft.com/office/drawing/2014/main" id="{8B7A8E1E-8E21-4105-AD59-3AE4B353E6CB}"/>
                </a:ext>
              </a:extLst>
            </p:cNvPr>
            <p:cNvGrpSpPr/>
            <p:nvPr/>
          </p:nvGrpSpPr>
          <p:grpSpPr>
            <a:xfrm>
              <a:off x="5699072" y="2444688"/>
              <a:ext cx="916253" cy="862106"/>
              <a:chOff x="5673295" y="1571333"/>
              <a:chExt cx="1397026" cy="1333271"/>
            </a:xfrm>
          </p:grpSpPr>
          <p:sp>
            <p:nvSpPr>
              <p:cNvPr id="205" name="手繪多邊形: 圖案 204">
                <a:extLst>
                  <a:ext uri="{FF2B5EF4-FFF2-40B4-BE49-F238E27FC236}">
                    <a16:creationId xmlns:a16="http://schemas.microsoft.com/office/drawing/2014/main" id="{629A9F79-10DF-471D-A17C-581AFBA8A6D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 name="手繪多邊形: 圖案 205">
                <a:extLst>
                  <a:ext uri="{FF2B5EF4-FFF2-40B4-BE49-F238E27FC236}">
                    <a16:creationId xmlns:a16="http://schemas.microsoft.com/office/drawing/2014/main" id="{3D2102AC-FCAE-47B0-A1DB-C61F0E663C3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 name="手繪多邊形: 圖案 206">
                <a:extLst>
                  <a:ext uri="{FF2B5EF4-FFF2-40B4-BE49-F238E27FC236}">
                    <a16:creationId xmlns:a16="http://schemas.microsoft.com/office/drawing/2014/main" id="{9CAAE1DF-35CD-43CB-AF04-E342C1A6EBD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7" name="群組 196">
              <a:extLst>
                <a:ext uri="{FF2B5EF4-FFF2-40B4-BE49-F238E27FC236}">
                  <a16:creationId xmlns:a16="http://schemas.microsoft.com/office/drawing/2014/main" id="{E2D92E4D-2982-4B3C-8EE2-B24CECB27141}"/>
                </a:ext>
              </a:extLst>
            </p:cNvPr>
            <p:cNvGrpSpPr/>
            <p:nvPr/>
          </p:nvGrpSpPr>
          <p:grpSpPr>
            <a:xfrm>
              <a:off x="6248354" y="2681858"/>
              <a:ext cx="916253" cy="862106"/>
              <a:chOff x="5673295" y="1571333"/>
              <a:chExt cx="1397026" cy="1333271"/>
            </a:xfrm>
          </p:grpSpPr>
          <p:sp>
            <p:nvSpPr>
              <p:cNvPr id="202" name="手繪多邊形: 圖案 201">
                <a:extLst>
                  <a:ext uri="{FF2B5EF4-FFF2-40B4-BE49-F238E27FC236}">
                    <a16:creationId xmlns:a16="http://schemas.microsoft.com/office/drawing/2014/main" id="{36A58ED1-8DF5-4F1A-A8E3-C29C6ED48C3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3" name="手繪多邊形: 圖案 202">
                <a:extLst>
                  <a:ext uri="{FF2B5EF4-FFF2-40B4-BE49-F238E27FC236}">
                    <a16:creationId xmlns:a16="http://schemas.microsoft.com/office/drawing/2014/main" id="{4ED82DD1-C347-406A-808F-77BA3C178EB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4" name="手繪多邊形: 圖案 203">
                <a:extLst>
                  <a:ext uri="{FF2B5EF4-FFF2-40B4-BE49-F238E27FC236}">
                    <a16:creationId xmlns:a16="http://schemas.microsoft.com/office/drawing/2014/main" id="{CE9116A1-DC0E-4FD2-85E6-7776B9E0A740}"/>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98" name="群組 197">
              <a:extLst>
                <a:ext uri="{FF2B5EF4-FFF2-40B4-BE49-F238E27FC236}">
                  <a16:creationId xmlns:a16="http://schemas.microsoft.com/office/drawing/2014/main" id="{A56C565F-BD4D-4B5F-9DA2-5D96CDB4AAF1}"/>
                </a:ext>
              </a:extLst>
            </p:cNvPr>
            <p:cNvGrpSpPr/>
            <p:nvPr/>
          </p:nvGrpSpPr>
          <p:grpSpPr>
            <a:xfrm>
              <a:off x="6791714" y="2928609"/>
              <a:ext cx="916253" cy="862106"/>
              <a:chOff x="5673295" y="1571333"/>
              <a:chExt cx="1397026" cy="1333271"/>
            </a:xfrm>
          </p:grpSpPr>
          <p:sp>
            <p:nvSpPr>
              <p:cNvPr id="199" name="手繪多邊形: 圖案 198">
                <a:extLst>
                  <a:ext uri="{FF2B5EF4-FFF2-40B4-BE49-F238E27FC236}">
                    <a16:creationId xmlns:a16="http://schemas.microsoft.com/office/drawing/2014/main" id="{28C50AE1-438F-49AF-9DE3-FF51150530E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0" name="手繪多邊形: 圖案 199">
                <a:extLst>
                  <a:ext uri="{FF2B5EF4-FFF2-40B4-BE49-F238E27FC236}">
                    <a16:creationId xmlns:a16="http://schemas.microsoft.com/office/drawing/2014/main" id="{8EC8AC0B-3C4C-445B-A376-102EE2B4C99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手繪多邊形: 圖案 200">
                <a:extLst>
                  <a:ext uri="{FF2B5EF4-FFF2-40B4-BE49-F238E27FC236}">
                    <a16:creationId xmlns:a16="http://schemas.microsoft.com/office/drawing/2014/main" id="{4BF0213B-EED2-4F93-9BBE-DB580F341FFC}"/>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11" name="文字方塊 210">
            <a:extLst>
              <a:ext uri="{FF2B5EF4-FFF2-40B4-BE49-F238E27FC236}">
                <a16:creationId xmlns:a16="http://schemas.microsoft.com/office/drawing/2014/main" id="{DD86FF09-CABA-4673-878B-E7454ED518F4}"/>
              </a:ext>
            </a:extLst>
          </p:cNvPr>
          <p:cNvSpPr txBox="1"/>
          <p:nvPr/>
        </p:nvSpPr>
        <p:spPr>
          <a:xfrm>
            <a:off x="8012127" y="672902"/>
            <a:ext cx="1047615" cy="369332"/>
          </a:xfrm>
          <a:prstGeom prst="rect">
            <a:avLst/>
          </a:prstGeom>
          <a:noFill/>
        </p:spPr>
        <p:txBody>
          <a:bodyPr wrap="square" rtlCol="0">
            <a:spAutoFit/>
          </a:bodyPr>
          <a:lstStyle/>
          <a:p>
            <a:pPr algn="ctr"/>
            <a:r>
              <a:rPr lang="en-US" altLang="zh-TW" b="1">
                <a:solidFill>
                  <a:srgbClr val="FF9900"/>
                </a:solidFill>
              </a:rPr>
              <a:t>New</a:t>
            </a:r>
            <a:endParaRPr lang="zh-TW" altLang="en-US" b="1">
              <a:solidFill>
                <a:srgbClr val="FF9900"/>
              </a:solidFill>
            </a:endParaRPr>
          </a:p>
        </p:txBody>
      </p:sp>
      <p:pic>
        <p:nvPicPr>
          <p:cNvPr id="212" name="圖形 211" descr="箭號: 直線 以實心填滿">
            <a:extLst>
              <a:ext uri="{FF2B5EF4-FFF2-40B4-BE49-F238E27FC236}">
                <a16:creationId xmlns:a16="http://schemas.microsoft.com/office/drawing/2014/main" id="{9A1CB4E5-E51B-4065-923A-C7F202EAF9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728421">
            <a:off x="6498395" y="2127905"/>
            <a:ext cx="914400" cy="914400"/>
          </a:xfrm>
          <a:prstGeom prst="rect">
            <a:avLst/>
          </a:prstGeom>
        </p:spPr>
      </p:pic>
      <p:grpSp>
        <p:nvGrpSpPr>
          <p:cNvPr id="213" name="群組 212">
            <a:extLst>
              <a:ext uri="{FF2B5EF4-FFF2-40B4-BE49-F238E27FC236}">
                <a16:creationId xmlns:a16="http://schemas.microsoft.com/office/drawing/2014/main" id="{A4CEA0D3-29C8-4FD6-B6D1-E448C4DB7635}"/>
              </a:ext>
            </a:extLst>
          </p:cNvPr>
          <p:cNvGrpSpPr/>
          <p:nvPr/>
        </p:nvGrpSpPr>
        <p:grpSpPr>
          <a:xfrm>
            <a:off x="4523669" y="2432805"/>
            <a:ext cx="2274244" cy="1343783"/>
            <a:chOff x="5151327" y="2200782"/>
            <a:chExt cx="2556640" cy="1589933"/>
          </a:xfrm>
        </p:grpSpPr>
        <p:grpSp>
          <p:nvGrpSpPr>
            <p:cNvPr id="214" name="群組 213">
              <a:extLst>
                <a:ext uri="{FF2B5EF4-FFF2-40B4-BE49-F238E27FC236}">
                  <a16:creationId xmlns:a16="http://schemas.microsoft.com/office/drawing/2014/main" id="{D5D7A321-4009-44A3-B5C5-797E1B2D6261}"/>
                </a:ext>
              </a:extLst>
            </p:cNvPr>
            <p:cNvGrpSpPr/>
            <p:nvPr/>
          </p:nvGrpSpPr>
          <p:grpSpPr>
            <a:xfrm>
              <a:off x="5151327" y="2200782"/>
              <a:ext cx="916253" cy="862106"/>
              <a:chOff x="5673295" y="1571333"/>
              <a:chExt cx="1397026" cy="1333271"/>
            </a:xfrm>
          </p:grpSpPr>
          <p:sp>
            <p:nvSpPr>
              <p:cNvPr id="227" name="手繪多邊形: 圖案 226">
                <a:extLst>
                  <a:ext uri="{FF2B5EF4-FFF2-40B4-BE49-F238E27FC236}">
                    <a16:creationId xmlns:a16="http://schemas.microsoft.com/office/drawing/2014/main" id="{9B1F8694-42CE-45FD-9D6B-91E80FE24F0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 name="手繪多邊形: 圖案 227">
                <a:extLst>
                  <a:ext uri="{FF2B5EF4-FFF2-40B4-BE49-F238E27FC236}">
                    <a16:creationId xmlns:a16="http://schemas.microsoft.com/office/drawing/2014/main" id="{0F5DA54A-99DE-4EF2-8367-DDDBF6209AAD}"/>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手繪多邊形: 圖案 228">
                <a:extLst>
                  <a:ext uri="{FF2B5EF4-FFF2-40B4-BE49-F238E27FC236}">
                    <a16:creationId xmlns:a16="http://schemas.microsoft.com/office/drawing/2014/main" id="{5058B2AB-DD65-4EC5-B57D-06A159E33B55}"/>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5" name="群組 214">
              <a:extLst>
                <a:ext uri="{FF2B5EF4-FFF2-40B4-BE49-F238E27FC236}">
                  <a16:creationId xmlns:a16="http://schemas.microsoft.com/office/drawing/2014/main" id="{768F0F95-3847-436E-9E31-AAD804F8E6B6}"/>
                </a:ext>
              </a:extLst>
            </p:cNvPr>
            <p:cNvGrpSpPr/>
            <p:nvPr/>
          </p:nvGrpSpPr>
          <p:grpSpPr>
            <a:xfrm>
              <a:off x="5699072" y="2444688"/>
              <a:ext cx="916253" cy="862106"/>
              <a:chOff x="5673295" y="1571333"/>
              <a:chExt cx="1397026" cy="1333271"/>
            </a:xfrm>
          </p:grpSpPr>
          <p:sp>
            <p:nvSpPr>
              <p:cNvPr id="224" name="手繪多邊形: 圖案 223">
                <a:extLst>
                  <a:ext uri="{FF2B5EF4-FFF2-40B4-BE49-F238E27FC236}">
                    <a16:creationId xmlns:a16="http://schemas.microsoft.com/office/drawing/2014/main" id="{2B99C0CD-F554-42C3-8E96-19564541CAC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5" name="手繪多邊形: 圖案 224">
                <a:extLst>
                  <a:ext uri="{FF2B5EF4-FFF2-40B4-BE49-F238E27FC236}">
                    <a16:creationId xmlns:a16="http://schemas.microsoft.com/office/drawing/2014/main" id="{86C0D93C-30E1-4654-9D3B-BCB65B9DC34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 name="手繪多邊形: 圖案 225">
                <a:extLst>
                  <a:ext uri="{FF2B5EF4-FFF2-40B4-BE49-F238E27FC236}">
                    <a16:creationId xmlns:a16="http://schemas.microsoft.com/office/drawing/2014/main" id="{40021028-4B05-47E3-BF6D-CBB4CDCD47B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6" name="群組 215">
              <a:extLst>
                <a:ext uri="{FF2B5EF4-FFF2-40B4-BE49-F238E27FC236}">
                  <a16:creationId xmlns:a16="http://schemas.microsoft.com/office/drawing/2014/main" id="{0DE7757D-EF2D-4EAC-885B-0438691CEA13}"/>
                </a:ext>
              </a:extLst>
            </p:cNvPr>
            <p:cNvGrpSpPr/>
            <p:nvPr/>
          </p:nvGrpSpPr>
          <p:grpSpPr>
            <a:xfrm>
              <a:off x="6248354" y="2681858"/>
              <a:ext cx="916253" cy="862106"/>
              <a:chOff x="5673295" y="1571333"/>
              <a:chExt cx="1397026" cy="1333271"/>
            </a:xfrm>
          </p:grpSpPr>
          <p:sp>
            <p:nvSpPr>
              <p:cNvPr id="221" name="手繪多邊形: 圖案 220">
                <a:extLst>
                  <a:ext uri="{FF2B5EF4-FFF2-40B4-BE49-F238E27FC236}">
                    <a16:creationId xmlns:a16="http://schemas.microsoft.com/office/drawing/2014/main" id="{BA0BD07E-0C04-4369-B811-1AF5AB6F6811}"/>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2" name="手繪多邊形: 圖案 221">
                <a:extLst>
                  <a:ext uri="{FF2B5EF4-FFF2-40B4-BE49-F238E27FC236}">
                    <a16:creationId xmlns:a16="http://schemas.microsoft.com/office/drawing/2014/main" id="{8BB96950-41BB-4036-89BC-6C20E61F789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3" name="手繪多邊形: 圖案 222">
                <a:extLst>
                  <a:ext uri="{FF2B5EF4-FFF2-40B4-BE49-F238E27FC236}">
                    <a16:creationId xmlns:a16="http://schemas.microsoft.com/office/drawing/2014/main" id="{6104DE0A-ADB8-42C8-B7A0-07D24E0612D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17" name="群組 216">
              <a:extLst>
                <a:ext uri="{FF2B5EF4-FFF2-40B4-BE49-F238E27FC236}">
                  <a16:creationId xmlns:a16="http://schemas.microsoft.com/office/drawing/2014/main" id="{BE98F850-58A9-4706-866D-8F9CC327D25E}"/>
                </a:ext>
              </a:extLst>
            </p:cNvPr>
            <p:cNvGrpSpPr/>
            <p:nvPr/>
          </p:nvGrpSpPr>
          <p:grpSpPr>
            <a:xfrm>
              <a:off x="6791714" y="2928609"/>
              <a:ext cx="916253" cy="862106"/>
              <a:chOff x="5673295" y="1571333"/>
              <a:chExt cx="1397026" cy="1333271"/>
            </a:xfrm>
          </p:grpSpPr>
          <p:sp>
            <p:nvSpPr>
              <p:cNvPr id="218" name="手繪多邊形: 圖案 217">
                <a:extLst>
                  <a:ext uri="{FF2B5EF4-FFF2-40B4-BE49-F238E27FC236}">
                    <a16:creationId xmlns:a16="http://schemas.microsoft.com/office/drawing/2014/main" id="{E6BCBC8E-AB34-4FC6-B426-DE609F87F29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9" name="手繪多邊形: 圖案 218">
                <a:extLst>
                  <a:ext uri="{FF2B5EF4-FFF2-40B4-BE49-F238E27FC236}">
                    <a16:creationId xmlns:a16="http://schemas.microsoft.com/office/drawing/2014/main" id="{9C777212-5BC7-43E0-87EE-27DD76475B9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00A1E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0" name="手繪多邊形: 圖案 219">
                <a:extLst>
                  <a:ext uri="{FF2B5EF4-FFF2-40B4-BE49-F238E27FC236}">
                    <a16:creationId xmlns:a16="http://schemas.microsoft.com/office/drawing/2014/main" id="{BC1479B7-D000-428C-9CA4-009A6D1089E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4472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30" name="群組 229">
            <a:extLst>
              <a:ext uri="{FF2B5EF4-FFF2-40B4-BE49-F238E27FC236}">
                <a16:creationId xmlns:a16="http://schemas.microsoft.com/office/drawing/2014/main" id="{0A5F7351-03DC-4BE8-A66F-89C18CE2120A}"/>
              </a:ext>
            </a:extLst>
          </p:cNvPr>
          <p:cNvGrpSpPr/>
          <p:nvPr/>
        </p:nvGrpSpPr>
        <p:grpSpPr>
          <a:xfrm>
            <a:off x="7344806" y="770676"/>
            <a:ext cx="4536000" cy="5148000"/>
            <a:chOff x="7727812" y="347994"/>
            <a:chExt cx="4608000" cy="5240262"/>
          </a:xfrm>
        </p:grpSpPr>
        <p:grpSp>
          <p:nvGrpSpPr>
            <p:cNvPr id="231" name="群組 230">
              <a:extLst>
                <a:ext uri="{FF2B5EF4-FFF2-40B4-BE49-F238E27FC236}">
                  <a16:creationId xmlns:a16="http://schemas.microsoft.com/office/drawing/2014/main" id="{F49A9079-9BD7-4E4C-99F8-5AAE55749C0F}"/>
                </a:ext>
              </a:extLst>
            </p:cNvPr>
            <p:cNvGrpSpPr/>
            <p:nvPr/>
          </p:nvGrpSpPr>
          <p:grpSpPr>
            <a:xfrm>
              <a:off x="8128231" y="855942"/>
              <a:ext cx="3719544" cy="3837283"/>
              <a:chOff x="8128231" y="855942"/>
              <a:chExt cx="3719544" cy="3837283"/>
            </a:xfrm>
          </p:grpSpPr>
          <p:grpSp>
            <p:nvGrpSpPr>
              <p:cNvPr id="454" name="群組 453">
                <a:extLst>
                  <a:ext uri="{FF2B5EF4-FFF2-40B4-BE49-F238E27FC236}">
                    <a16:creationId xmlns:a16="http://schemas.microsoft.com/office/drawing/2014/main" id="{0890A064-521F-450F-85CB-91DF2FE22A27}"/>
                  </a:ext>
                </a:extLst>
              </p:cNvPr>
              <p:cNvGrpSpPr/>
              <p:nvPr/>
            </p:nvGrpSpPr>
            <p:grpSpPr>
              <a:xfrm>
                <a:off x="9486652" y="2863177"/>
                <a:ext cx="2267843" cy="1830048"/>
                <a:chOff x="7196838" y="3083678"/>
                <a:chExt cx="2574853" cy="2169397"/>
              </a:xfrm>
            </p:grpSpPr>
            <p:grpSp>
              <p:nvGrpSpPr>
                <p:cNvPr id="716" name="群組 715">
                  <a:extLst>
                    <a:ext uri="{FF2B5EF4-FFF2-40B4-BE49-F238E27FC236}">
                      <a16:creationId xmlns:a16="http://schemas.microsoft.com/office/drawing/2014/main" id="{AE448EB5-4F55-427E-A0AB-B6046EE8B4C6}"/>
                    </a:ext>
                  </a:extLst>
                </p:cNvPr>
                <p:cNvGrpSpPr/>
                <p:nvPr/>
              </p:nvGrpSpPr>
              <p:grpSpPr>
                <a:xfrm>
                  <a:off x="7196838" y="3663144"/>
                  <a:ext cx="916253" cy="862106"/>
                  <a:chOff x="5673295" y="1571333"/>
                  <a:chExt cx="1397026" cy="1333271"/>
                </a:xfrm>
                <a:solidFill>
                  <a:schemeClr val="accent2">
                    <a:lumMod val="75000"/>
                  </a:schemeClr>
                </a:solidFill>
              </p:grpSpPr>
              <p:sp>
                <p:nvSpPr>
                  <p:cNvPr id="745" name="手繪多邊形: 圖案 744">
                    <a:extLst>
                      <a:ext uri="{FF2B5EF4-FFF2-40B4-BE49-F238E27FC236}">
                        <a16:creationId xmlns:a16="http://schemas.microsoft.com/office/drawing/2014/main" id="{79F79B0D-8A1F-482E-9FF5-53A162FF0E42}"/>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6" name="手繪多邊形: 圖案 745">
                    <a:extLst>
                      <a:ext uri="{FF2B5EF4-FFF2-40B4-BE49-F238E27FC236}">
                        <a16:creationId xmlns:a16="http://schemas.microsoft.com/office/drawing/2014/main" id="{AE62CA5D-17A4-479F-9C07-7091ABF290EA}"/>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7" name="手繪多邊形: 圖案 746">
                    <a:extLst>
                      <a:ext uri="{FF2B5EF4-FFF2-40B4-BE49-F238E27FC236}">
                        <a16:creationId xmlns:a16="http://schemas.microsoft.com/office/drawing/2014/main" id="{C94CC036-5C7A-4BF5-A7BF-00E46F9B4B75}"/>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7" name="群組 716">
                  <a:extLst>
                    <a:ext uri="{FF2B5EF4-FFF2-40B4-BE49-F238E27FC236}">
                      <a16:creationId xmlns:a16="http://schemas.microsoft.com/office/drawing/2014/main" id="{5BEABE08-F94C-49A6-AEEA-FB23FDF508A9}"/>
                    </a:ext>
                  </a:extLst>
                </p:cNvPr>
                <p:cNvGrpSpPr/>
                <p:nvPr/>
              </p:nvGrpSpPr>
              <p:grpSpPr>
                <a:xfrm>
                  <a:off x="7744584" y="3907048"/>
                  <a:ext cx="916253" cy="862106"/>
                  <a:chOff x="5673295" y="1571333"/>
                  <a:chExt cx="1397026" cy="1333271"/>
                </a:xfrm>
                <a:solidFill>
                  <a:schemeClr val="accent2">
                    <a:lumMod val="75000"/>
                  </a:schemeClr>
                </a:solidFill>
              </p:grpSpPr>
              <p:sp>
                <p:nvSpPr>
                  <p:cNvPr id="742" name="手繪多邊形: 圖案 741">
                    <a:extLst>
                      <a:ext uri="{FF2B5EF4-FFF2-40B4-BE49-F238E27FC236}">
                        <a16:creationId xmlns:a16="http://schemas.microsoft.com/office/drawing/2014/main" id="{75F14714-AD4E-4595-A9D6-018E5E179CA1}"/>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3" name="手繪多邊形: 圖案 742">
                    <a:extLst>
                      <a:ext uri="{FF2B5EF4-FFF2-40B4-BE49-F238E27FC236}">
                        <a16:creationId xmlns:a16="http://schemas.microsoft.com/office/drawing/2014/main" id="{B27CA71B-DFE2-4478-BB67-5026899D937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4" name="手繪多邊形: 圖案 743">
                    <a:extLst>
                      <a:ext uri="{FF2B5EF4-FFF2-40B4-BE49-F238E27FC236}">
                        <a16:creationId xmlns:a16="http://schemas.microsoft.com/office/drawing/2014/main" id="{C157C374-D2BA-4394-84F2-32C8DB5A0A05}"/>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8" name="群組 717">
                  <a:extLst>
                    <a:ext uri="{FF2B5EF4-FFF2-40B4-BE49-F238E27FC236}">
                      <a16:creationId xmlns:a16="http://schemas.microsoft.com/office/drawing/2014/main" id="{55D8E753-1208-4B42-AD24-6731338089F8}"/>
                    </a:ext>
                  </a:extLst>
                </p:cNvPr>
                <p:cNvGrpSpPr/>
                <p:nvPr/>
              </p:nvGrpSpPr>
              <p:grpSpPr>
                <a:xfrm>
                  <a:off x="8293865" y="4144218"/>
                  <a:ext cx="916253" cy="862106"/>
                  <a:chOff x="5673295" y="1571333"/>
                  <a:chExt cx="1397026" cy="1333271"/>
                </a:xfrm>
                <a:solidFill>
                  <a:schemeClr val="accent2">
                    <a:lumMod val="75000"/>
                  </a:schemeClr>
                </a:solidFill>
              </p:grpSpPr>
              <p:sp>
                <p:nvSpPr>
                  <p:cNvPr id="739" name="手繪多邊形: 圖案 738">
                    <a:extLst>
                      <a:ext uri="{FF2B5EF4-FFF2-40B4-BE49-F238E27FC236}">
                        <a16:creationId xmlns:a16="http://schemas.microsoft.com/office/drawing/2014/main" id="{72986688-B16D-4ABD-B6EF-1E17E460565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0" name="手繪多邊形: 圖案 739">
                    <a:extLst>
                      <a:ext uri="{FF2B5EF4-FFF2-40B4-BE49-F238E27FC236}">
                        <a16:creationId xmlns:a16="http://schemas.microsoft.com/office/drawing/2014/main" id="{DE113693-CCD6-48F2-8E65-29E5AF1A90B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1" name="手繪多邊形: 圖案 740">
                    <a:extLst>
                      <a:ext uri="{FF2B5EF4-FFF2-40B4-BE49-F238E27FC236}">
                        <a16:creationId xmlns:a16="http://schemas.microsoft.com/office/drawing/2014/main" id="{A8183575-F66D-4DCD-8ACE-CADEC2D78DEC}"/>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19" name="群組 718">
                  <a:extLst>
                    <a:ext uri="{FF2B5EF4-FFF2-40B4-BE49-F238E27FC236}">
                      <a16:creationId xmlns:a16="http://schemas.microsoft.com/office/drawing/2014/main" id="{5A20985D-EF4F-4CAA-9B49-9C8DFF6C1094}"/>
                    </a:ext>
                  </a:extLst>
                </p:cNvPr>
                <p:cNvGrpSpPr/>
                <p:nvPr/>
              </p:nvGrpSpPr>
              <p:grpSpPr>
                <a:xfrm>
                  <a:off x="8837225" y="4390969"/>
                  <a:ext cx="916253" cy="862106"/>
                  <a:chOff x="5673295" y="1571333"/>
                  <a:chExt cx="1397026" cy="1333271"/>
                </a:xfrm>
                <a:solidFill>
                  <a:schemeClr val="accent2">
                    <a:lumMod val="75000"/>
                  </a:schemeClr>
                </a:solidFill>
              </p:grpSpPr>
              <p:sp>
                <p:nvSpPr>
                  <p:cNvPr id="736" name="手繪多邊形: 圖案 735">
                    <a:extLst>
                      <a:ext uri="{FF2B5EF4-FFF2-40B4-BE49-F238E27FC236}">
                        <a16:creationId xmlns:a16="http://schemas.microsoft.com/office/drawing/2014/main" id="{5ABF4E3E-8A1E-44A7-BC79-CAB17F19897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7" name="手繪多邊形: 圖案 736">
                    <a:extLst>
                      <a:ext uri="{FF2B5EF4-FFF2-40B4-BE49-F238E27FC236}">
                        <a16:creationId xmlns:a16="http://schemas.microsoft.com/office/drawing/2014/main" id="{EE343A0E-12B3-4E73-A6A0-F531BD8C1ED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8" name="手繪多邊形: 圖案 737">
                    <a:extLst>
                      <a:ext uri="{FF2B5EF4-FFF2-40B4-BE49-F238E27FC236}">
                        <a16:creationId xmlns:a16="http://schemas.microsoft.com/office/drawing/2014/main" id="{D901D743-F601-4189-9022-2BD4D43BC795}"/>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0" name="群組 719">
                  <a:extLst>
                    <a:ext uri="{FF2B5EF4-FFF2-40B4-BE49-F238E27FC236}">
                      <a16:creationId xmlns:a16="http://schemas.microsoft.com/office/drawing/2014/main" id="{6B2F416B-FB14-4A29-8EE7-D640D147A4A8}"/>
                    </a:ext>
                  </a:extLst>
                </p:cNvPr>
                <p:cNvGrpSpPr/>
                <p:nvPr/>
              </p:nvGrpSpPr>
              <p:grpSpPr>
                <a:xfrm>
                  <a:off x="7215051" y="3083678"/>
                  <a:ext cx="916253" cy="862106"/>
                  <a:chOff x="5673295" y="1571333"/>
                  <a:chExt cx="1397026" cy="1333271"/>
                </a:xfrm>
                <a:solidFill>
                  <a:schemeClr val="accent2">
                    <a:lumMod val="75000"/>
                  </a:schemeClr>
                </a:solidFill>
              </p:grpSpPr>
              <p:sp>
                <p:nvSpPr>
                  <p:cNvPr id="733" name="手繪多邊形: 圖案 732">
                    <a:extLst>
                      <a:ext uri="{FF2B5EF4-FFF2-40B4-BE49-F238E27FC236}">
                        <a16:creationId xmlns:a16="http://schemas.microsoft.com/office/drawing/2014/main" id="{AC4BAA4E-4BA8-428E-883F-3A6FE96A0A9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4" name="手繪多邊形: 圖案 733">
                    <a:extLst>
                      <a:ext uri="{FF2B5EF4-FFF2-40B4-BE49-F238E27FC236}">
                        <a16:creationId xmlns:a16="http://schemas.microsoft.com/office/drawing/2014/main" id="{AB1969ED-3348-4B41-80A2-6790D1D0E5D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5" name="手繪多邊形: 圖案 734">
                    <a:extLst>
                      <a:ext uri="{FF2B5EF4-FFF2-40B4-BE49-F238E27FC236}">
                        <a16:creationId xmlns:a16="http://schemas.microsoft.com/office/drawing/2014/main" id="{857C0066-5AD3-4D30-8430-61350F4F653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1" name="群組 720">
                  <a:extLst>
                    <a:ext uri="{FF2B5EF4-FFF2-40B4-BE49-F238E27FC236}">
                      <a16:creationId xmlns:a16="http://schemas.microsoft.com/office/drawing/2014/main" id="{42D4BA8A-E914-4DCE-A5F4-5DA8147F67DB}"/>
                    </a:ext>
                  </a:extLst>
                </p:cNvPr>
                <p:cNvGrpSpPr/>
                <p:nvPr/>
              </p:nvGrpSpPr>
              <p:grpSpPr>
                <a:xfrm>
                  <a:off x="7762796" y="3327584"/>
                  <a:ext cx="916253" cy="862106"/>
                  <a:chOff x="5673295" y="1571333"/>
                  <a:chExt cx="1397026" cy="1333271"/>
                </a:xfrm>
                <a:solidFill>
                  <a:schemeClr val="accent2">
                    <a:lumMod val="75000"/>
                  </a:schemeClr>
                </a:solidFill>
              </p:grpSpPr>
              <p:sp>
                <p:nvSpPr>
                  <p:cNvPr id="730" name="手繪多邊形: 圖案 729">
                    <a:extLst>
                      <a:ext uri="{FF2B5EF4-FFF2-40B4-BE49-F238E27FC236}">
                        <a16:creationId xmlns:a16="http://schemas.microsoft.com/office/drawing/2014/main" id="{2AA13B7F-C4B0-4CA6-9CAB-1F4D54A997A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1" name="手繪多邊形: 圖案 730">
                    <a:extLst>
                      <a:ext uri="{FF2B5EF4-FFF2-40B4-BE49-F238E27FC236}">
                        <a16:creationId xmlns:a16="http://schemas.microsoft.com/office/drawing/2014/main" id="{371DFC8B-B1A3-42EF-BB0B-AB0D12E8037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2" name="手繪多邊形: 圖案 731">
                    <a:extLst>
                      <a:ext uri="{FF2B5EF4-FFF2-40B4-BE49-F238E27FC236}">
                        <a16:creationId xmlns:a16="http://schemas.microsoft.com/office/drawing/2014/main" id="{2367EFF6-F86F-4EE0-9C11-288CED8D109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2" name="群組 721">
                  <a:extLst>
                    <a:ext uri="{FF2B5EF4-FFF2-40B4-BE49-F238E27FC236}">
                      <a16:creationId xmlns:a16="http://schemas.microsoft.com/office/drawing/2014/main" id="{7CAF060E-5DD3-4477-8F7A-A6D208CD2A39}"/>
                    </a:ext>
                  </a:extLst>
                </p:cNvPr>
                <p:cNvGrpSpPr/>
                <p:nvPr/>
              </p:nvGrpSpPr>
              <p:grpSpPr>
                <a:xfrm>
                  <a:off x="8312078" y="3564753"/>
                  <a:ext cx="916253" cy="862106"/>
                  <a:chOff x="5673295" y="1571333"/>
                  <a:chExt cx="1397026" cy="1333271"/>
                </a:xfrm>
                <a:solidFill>
                  <a:schemeClr val="accent2">
                    <a:lumMod val="75000"/>
                  </a:schemeClr>
                </a:solidFill>
              </p:grpSpPr>
              <p:sp>
                <p:nvSpPr>
                  <p:cNvPr id="727" name="手繪多邊形: 圖案 726">
                    <a:extLst>
                      <a:ext uri="{FF2B5EF4-FFF2-40B4-BE49-F238E27FC236}">
                        <a16:creationId xmlns:a16="http://schemas.microsoft.com/office/drawing/2014/main" id="{51C933EC-58D7-48AA-8D50-57BF6850B9B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8" name="手繪多邊形: 圖案 727">
                    <a:extLst>
                      <a:ext uri="{FF2B5EF4-FFF2-40B4-BE49-F238E27FC236}">
                        <a16:creationId xmlns:a16="http://schemas.microsoft.com/office/drawing/2014/main" id="{532219E0-2D0A-45D8-8999-89C1FFB6617C}"/>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9" name="手繪多邊形: 圖案 728">
                    <a:extLst>
                      <a:ext uri="{FF2B5EF4-FFF2-40B4-BE49-F238E27FC236}">
                        <a16:creationId xmlns:a16="http://schemas.microsoft.com/office/drawing/2014/main" id="{DB581354-F759-400F-ACC0-FB7D2B30F48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23" name="群組 722">
                  <a:extLst>
                    <a:ext uri="{FF2B5EF4-FFF2-40B4-BE49-F238E27FC236}">
                      <a16:creationId xmlns:a16="http://schemas.microsoft.com/office/drawing/2014/main" id="{3BFD7447-922F-40A6-8209-41B2794496E3}"/>
                    </a:ext>
                  </a:extLst>
                </p:cNvPr>
                <p:cNvGrpSpPr/>
                <p:nvPr/>
              </p:nvGrpSpPr>
              <p:grpSpPr>
                <a:xfrm>
                  <a:off x="8855438" y="3811504"/>
                  <a:ext cx="916253" cy="862106"/>
                  <a:chOff x="5673295" y="1571333"/>
                  <a:chExt cx="1397026" cy="1333271"/>
                </a:xfrm>
                <a:solidFill>
                  <a:schemeClr val="accent2">
                    <a:lumMod val="75000"/>
                  </a:schemeClr>
                </a:solidFill>
              </p:grpSpPr>
              <p:sp>
                <p:nvSpPr>
                  <p:cNvPr id="724" name="手繪多邊形: 圖案 723">
                    <a:extLst>
                      <a:ext uri="{FF2B5EF4-FFF2-40B4-BE49-F238E27FC236}">
                        <a16:creationId xmlns:a16="http://schemas.microsoft.com/office/drawing/2014/main" id="{10FE1637-D07D-4657-BC63-9F0A81A0AB1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5" name="手繪多邊形: 圖案 724">
                    <a:extLst>
                      <a:ext uri="{FF2B5EF4-FFF2-40B4-BE49-F238E27FC236}">
                        <a16:creationId xmlns:a16="http://schemas.microsoft.com/office/drawing/2014/main" id="{81792084-34C0-4ADA-84BA-23262148BC9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6" name="手繪多邊形: 圖案 725">
                    <a:extLst>
                      <a:ext uri="{FF2B5EF4-FFF2-40B4-BE49-F238E27FC236}">
                        <a16:creationId xmlns:a16="http://schemas.microsoft.com/office/drawing/2014/main" id="{81D2369C-32B0-4131-98B3-4BBDE182025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455" name="群組 454">
                <a:extLst>
                  <a:ext uri="{FF2B5EF4-FFF2-40B4-BE49-F238E27FC236}">
                    <a16:creationId xmlns:a16="http://schemas.microsoft.com/office/drawing/2014/main" id="{36D5B83A-AFEF-488E-AC14-C5FF83B20DE6}"/>
                  </a:ext>
                </a:extLst>
              </p:cNvPr>
              <p:cNvGrpSpPr/>
              <p:nvPr/>
            </p:nvGrpSpPr>
            <p:grpSpPr>
              <a:xfrm>
                <a:off x="8128231" y="1884448"/>
                <a:ext cx="3660423" cy="2378274"/>
                <a:chOff x="5646400" y="1912803"/>
                <a:chExt cx="4155954" cy="2819282"/>
              </a:xfrm>
            </p:grpSpPr>
            <p:grpSp>
              <p:nvGrpSpPr>
                <p:cNvPr id="586" name="群組 585">
                  <a:extLst>
                    <a:ext uri="{FF2B5EF4-FFF2-40B4-BE49-F238E27FC236}">
                      <a16:creationId xmlns:a16="http://schemas.microsoft.com/office/drawing/2014/main" id="{263E7A3F-D0C3-45CD-A23F-F21219F7AC67}"/>
                    </a:ext>
                  </a:extLst>
                </p:cNvPr>
                <p:cNvGrpSpPr/>
                <p:nvPr/>
              </p:nvGrpSpPr>
              <p:grpSpPr>
                <a:xfrm>
                  <a:off x="6174022" y="2495436"/>
                  <a:ext cx="3620681" cy="2019867"/>
                  <a:chOff x="6174022" y="2495436"/>
                  <a:chExt cx="3620681" cy="2019867"/>
                </a:xfrm>
              </p:grpSpPr>
              <p:grpSp>
                <p:nvGrpSpPr>
                  <p:cNvPr id="668" name="群組 667">
                    <a:extLst>
                      <a:ext uri="{FF2B5EF4-FFF2-40B4-BE49-F238E27FC236}">
                        <a16:creationId xmlns:a16="http://schemas.microsoft.com/office/drawing/2014/main" id="{E60D2864-F927-4130-B975-E6EF5E885E3A}"/>
                      </a:ext>
                    </a:extLst>
                  </p:cNvPr>
                  <p:cNvGrpSpPr/>
                  <p:nvPr/>
                </p:nvGrpSpPr>
                <p:grpSpPr>
                  <a:xfrm>
                    <a:off x="7238062" y="2495436"/>
                    <a:ext cx="916253" cy="862106"/>
                    <a:chOff x="5673295" y="1571333"/>
                    <a:chExt cx="1397026" cy="1333271"/>
                  </a:xfrm>
                  <a:solidFill>
                    <a:schemeClr val="accent2">
                      <a:lumMod val="75000"/>
                    </a:schemeClr>
                  </a:solidFill>
                </p:grpSpPr>
                <p:sp>
                  <p:nvSpPr>
                    <p:cNvPr id="713" name="手繪多邊形: 圖案 712">
                      <a:extLst>
                        <a:ext uri="{FF2B5EF4-FFF2-40B4-BE49-F238E27FC236}">
                          <a16:creationId xmlns:a16="http://schemas.microsoft.com/office/drawing/2014/main" id="{74B672E6-A6E4-48F4-B4A0-25475C33317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4" name="手繪多邊形: 圖案 713">
                      <a:extLst>
                        <a:ext uri="{FF2B5EF4-FFF2-40B4-BE49-F238E27FC236}">
                          <a16:creationId xmlns:a16="http://schemas.microsoft.com/office/drawing/2014/main" id="{DC70EF11-1984-4835-9DB2-66AC4920BC7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5" name="手繪多邊形: 圖案 714">
                      <a:extLst>
                        <a:ext uri="{FF2B5EF4-FFF2-40B4-BE49-F238E27FC236}">
                          <a16:creationId xmlns:a16="http://schemas.microsoft.com/office/drawing/2014/main" id="{6787EA24-1D2B-4126-8837-E53B8B4C4EA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69" name="群組 668">
                    <a:extLst>
                      <a:ext uri="{FF2B5EF4-FFF2-40B4-BE49-F238E27FC236}">
                        <a16:creationId xmlns:a16="http://schemas.microsoft.com/office/drawing/2014/main" id="{59022255-9A54-4265-B373-B5FA19228CB8}"/>
                      </a:ext>
                    </a:extLst>
                  </p:cNvPr>
                  <p:cNvGrpSpPr/>
                  <p:nvPr/>
                </p:nvGrpSpPr>
                <p:grpSpPr>
                  <a:xfrm>
                    <a:off x="7785808" y="2739341"/>
                    <a:ext cx="916253" cy="862106"/>
                    <a:chOff x="5673295" y="1571333"/>
                    <a:chExt cx="1397026" cy="1333271"/>
                  </a:xfrm>
                  <a:solidFill>
                    <a:schemeClr val="accent2">
                      <a:lumMod val="75000"/>
                    </a:schemeClr>
                  </a:solidFill>
                </p:grpSpPr>
                <p:sp>
                  <p:nvSpPr>
                    <p:cNvPr id="710" name="手繪多邊形: 圖案 709">
                      <a:extLst>
                        <a:ext uri="{FF2B5EF4-FFF2-40B4-BE49-F238E27FC236}">
                          <a16:creationId xmlns:a16="http://schemas.microsoft.com/office/drawing/2014/main" id="{FBB3EA80-8AAF-4A54-B843-0B14BD13B34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1" name="手繪多邊形: 圖案 710">
                      <a:extLst>
                        <a:ext uri="{FF2B5EF4-FFF2-40B4-BE49-F238E27FC236}">
                          <a16:creationId xmlns:a16="http://schemas.microsoft.com/office/drawing/2014/main" id="{E3B22BF8-87A9-4547-882B-25B44E154B0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2" name="手繪多邊形: 圖案 711">
                      <a:extLst>
                        <a:ext uri="{FF2B5EF4-FFF2-40B4-BE49-F238E27FC236}">
                          <a16:creationId xmlns:a16="http://schemas.microsoft.com/office/drawing/2014/main" id="{DB40E406-7A16-4677-8C77-A09D3966EA49}"/>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0" name="群組 669">
                    <a:extLst>
                      <a:ext uri="{FF2B5EF4-FFF2-40B4-BE49-F238E27FC236}">
                        <a16:creationId xmlns:a16="http://schemas.microsoft.com/office/drawing/2014/main" id="{10C96EC7-D367-4E99-86F3-38CA1F1570E9}"/>
                      </a:ext>
                    </a:extLst>
                  </p:cNvPr>
                  <p:cNvGrpSpPr/>
                  <p:nvPr/>
                </p:nvGrpSpPr>
                <p:grpSpPr>
                  <a:xfrm>
                    <a:off x="8335090" y="2976511"/>
                    <a:ext cx="916253" cy="862106"/>
                    <a:chOff x="5673295" y="1571333"/>
                    <a:chExt cx="1397026" cy="1333271"/>
                  </a:xfrm>
                  <a:solidFill>
                    <a:schemeClr val="accent2">
                      <a:lumMod val="75000"/>
                    </a:schemeClr>
                  </a:solidFill>
                </p:grpSpPr>
                <p:sp>
                  <p:nvSpPr>
                    <p:cNvPr id="707" name="手繪多邊形: 圖案 706">
                      <a:extLst>
                        <a:ext uri="{FF2B5EF4-FFF2-40B4-BE49-F238E27FC236}">
                          <a16:creationId xmlns:a16="http://schemas.microsoft.com/office/drawing/2014/main" id="{917EF254-5B7D-481C-95C8-99DFD404CF2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8" name="手繪多邊形: 圖案 707">
                      <a:extLst>
                        <a:ext uri="{FF2B5EF4-FFF2-40B4-BE49-F238E27FC236}">
                          <a16:creationId xmlns:a16="http://schemas.microsoft.com/office/drawing/2014/main" id="{4EBB1ADD-C606-408A-83CC-DAA66FB45B8B}"/>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9" name="手繪多邊形: 圖案 708">
                      <a:extLst>
                        <a:ext uri="{FF2B5EF4-FFF2-40B4-BE49-F238E27FC236}">
                          <a16:creationId xmlns:a16="http://schemas.microsoft.com/office/drawing/2014/main" id="{F011A076-AC35-4F0C-AA55-EC9C1241CAD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1" name="群組 670">
                    <a:extLst>
                      <a:ext uri="{FF2B5EF4-FFF2-40B4-BE49-F238E27FC236}">
                        <a16:creationId xmlns:a16="http://schemas.microsoft.com/office/drawing/2014/main" id="{E6DDBCEA-6D70-4FD0-B965-B8384BF11D63}"/>
                      </a:ext>
                    </a:extLst>
                  </p:cNvPr>
                  <p:cNvGrpSpPr/>
                  <p:nvPr/>
                </p:nvGrpSpPr>
                <p:grpSpPr>
                  <a:xfrm>
                    <a:off x="8878450" y="3223263"/>
                    <a:ext cx="916253" cy="862106"/>
                    <a:chOff x="5673295" y="1571333"/>
                    <a:chExt cx="1397026" cy="1333271"/>
                  </a:xfrm>
                  <a:solidFill>
                    <a:schemeClr val="accent2">
                      <a:lumMod val="75000"/>
                    </a:schemeClr>
                  </a:solidFill>
                </p:grpSpPr>
                <p:sp>
                  <p:nvSpPr>
                    <p:cNvPr id="704" name="手繪多邊形: 圖案 703">
                      <a:extLst>
                        <a:ext uri="{FF2B5EF4-FFF2-40B4-BE49-F238E27FC236}">
                          <a16:creationId xmlns:a16="http://schemas.microsoft.com/office/drawing/2014/main" id="{8690F870-B5F7-49A5-B29D-C032801CCDC5}"/>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5" name="手繪多邊形: 圖案 704">
                      <a:extLst>
                        <a:ext uri="{FF2B5EF4-FFF2-40B4-BE49-F238E27FC236}">
                          <a16:creationId xmlns:a16="http://schemas.microsoft.com/office/drawing/2014/main" id="{50F41468-0553-4742-AC54-126BC0D8A9B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6" name="手繪多邊形: 圖案 705">
                      <a:extLst>
                        <a:ext uri="{FF2B5EF4-FFF2-40B4-BE49-F238E27FC236}">
                          <a16:creationId xmlns:a16="http://schemas.microsoft.com/office/drawing/2014/main" id="{4F3F88DE-5799-4214-943D-791C8A526097}"/>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2" name="群組 671">
                    <a:extLst>
                      <a:ext uri="{FF2B5EF4-FFF2-40B4-BE49-F238E27FC236}">
                        <a16:creationId xmlns:a16="http://schemas.microsoft.com/office/drawing/2014/main" id="{3763036C-00D4-4E57-9BB1-0ECE89763BCC}"/>
                      </a:ext>
                    </a:extLst>
                  </p:cNvPr>
                  <p:cNvGrpSpPr/>
                  <p:nvPr/>
                </p:nvGrpSpPr>
                <p:grpSpPr>
                  <a:xfrm>
                    <a:off x="6707820" y="2712908"/>
                    <a:ext cx="916253" cy="862106"/>
                    <a:chOff x="5673295" y="1571333"/>
                    <a:chExt cx="1397026" cy="1333271"/>
                  </a:xfrm>
                  <a:solidFill>
                    <a:schemeClr val="accent2">
                      <a:lumMod val="75000"/>
                    </a:schemeClr>
                  </a:solidFill>
                </p:grpSpPr>
                <p:sp>
                  <p:nvSpPr>
                    <p:cNvPr id="701" name="手繪多邊形: 圖案 700">
                      <a:extLst>
                        <a:ext uri="{FF2B5EF4-FFF2-40B4-BE49-F238E27FC236}">
                          <a16:creationId xmlns:a16="http://schemas.microsoft.com/office/drawing/2014/main" id="{592ADD49-4C62-4B9F-839A-C14C4AC36B3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2" name="手繪多邊形: 圖案 701">
                      <a:extLst>
                        <a:ext uri="{FF2B5EF4-FFF2-40B4-BE49-F238E27FC236}">
                          <a16:creationId xmlns:a16="http://schemas.microsoft.com/office/drawing/2014/main" id="{51116427-DCA5-4B36-B515-E25CB2B92E8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3" name="手繪多邊形: 圖案 702">
                      <a:extLst>
                        <a:ext uri="{FF2B5EF4-FFF2-40B4-BE49-F238E27FC236}">
                          <a16:creationId xmlns:a16="http://schemas.microsoft.com/office/drawing/2014/main" id="{BE4F295A-882A-4DC2-BB43-E00485CA768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3" name="群組 672">
                    <a:extLst>
                      <a:ext uri="{FF2B5EF4-FFF2-40B4-BE49-F238E27FC236}">
                        <a16:creationId xmlns:a16="http://schemas.microsoft.com/office/drawing/2014/main" id="{54B07CA2-8FA8-466F-88C8-9F9056C2EB68}"/>
                      </a:ext>
                    </a:extLst>
                  </p:cNvPr>
                  <p:cNvGrpSpPr/>
                  <p:nvPr/>
                </p:nvGrpSpPr>
                <p:grpSpPr>
                  <a:xfrm>
                    <a:off x="7255566" y="2956813"/>
                    <a:ext cx="916253" cy="862106"/>
                    <a:chOff x="5673295" y="1571333"/>
                    <a:chExt cx="1397026" cy="1333271"/>
                  </a:xfrm>
                  <a:solidFill>
                    <a:schemeClr val="accent2">
                      <a:lumMod val="75000"/>
                    </a:schemeClr>
                  </a:solidFill>
                </p:grpSpPr>
                <p:sp>
                  <p:nvSpPr>
                    <p:cNvPr id="698" name="手繪多邊形: 圖案 697">
                      <a:extLst>
                        <a:ext uri="{FF2B5EF4-FFF2-40B4-BE49-F238E27FC236}">
                          <a16:creationId xmlns:a16="http://schemas.microsoft.com/office/drawing/2014/main" id="{479A04FB-A825-459E-B271-6F459A3100B4}"/>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9" name="手繪多邊形: 圖案 698">
                      <a:extLst>
                        <a:ext uri="{FF2B5EF4-FFF2-40B4-BE49-F238E27FC236}">
                          <a16:creationId xmlns:a16="http://schemas.microsoft.com/office/drawing/2014/main" id="{B34708C2-A1F0-47F7-AEA6-BD01417DB22A}"/>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0" name="手繪多邊形: 圖案 699">
                      <a:extLst>
                        <a:ext uri="{FF2B5EF4-FFF2-40B4-BE49-F238E27FC236}">
                          <a16:creationId xmlns:a16="http://schemas.microsoft.com/office/drawing/2014/main" id="{AE3910AB-19AC-432D-AC3F-DF225E7D815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4" name="群組 673">
                    <a:extLst>
                      <a:ext uri="{FF2B5EF4-FFF2-40B4-BE49-F238E27FC236}">
                        <a16:creationId xmlns:a16="http://schemas.microsoft.com/office/drawing/2014/main" id="{F40C8B7C-8A3C-4881-8050-21856FD347D1}"/>
                      </a:ext>
                    </a:extLst>
                  </p:cNvPr>
                  <p:cNvGrpSpPr/>
                  <p:nvPr/>
                </p:nvGrpSpPr>
                <p:grpSpPr>
                  <a:xfrm>
                    <a:off x="7804848" y="3193983"/>
                    <a:ext cx="916253" cy="862106"/>
                    <a:chOff x="5673295" y="1571333"/>
                    <a:chExt cx="1397026" cy="1333271"/>
                  </a:xfrm>
                  <a:solidFill>
                    <a:schemeClr val="accent2">
                      <a:lumMod val="75000"/>
                    </a:schemeClr>
                  </a:solidFill>
                </p:grpSpPr>
                <p:sp>
                  <p:nvSpPr>
                    <p:cNvPr id="695" name="手繪多邊形: 圖案 694">
                      <a:extLst>
                        <a:ext uri="{FF2B5EF4-FFF2-40B4-BE49-F238E27FC236}">
                          <a16:creationId xmlns:a16="http://schemas.microsoft.com/office/drawing/2014/main" id="{6A6F7DB4-C715-49D7-A0C3-3E575FAAB75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6" name="手繪多邊形: 圖案 695">
                      <a:extLst>
                        <a:ext uri="{FF2B5EF4-FFF2-40B4-BE49-F238E27FC236}">
                          <a16:creationId xmlns:a16="http://schemas.microsoft.com/office/drawing/2014/main" id="{14A84B85-D38B-434F-A5EF-286C1470FA7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7" name="手繪多邊形: 圖案 696">
                      <a:extLst>
                        <a:ext uri="{FF2B5EF4-FFF2-40B4-BE49-F238E27FC236}">
                          <a16:creationId xmlns:a16="http://schemas.microsoft.com/office/drawing/2014/main" id="{C76991A2-171D-4F49-984A-03AEF8C53A94}"/>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5" name="群組 674">
                    <a:extLst>
                      <a:ext uri="{FF2B5EF4-FFF2-40B4-BE49-F238E27FC236}">
                        <a16:creationId xmlns:a16="http://schemas.microsoft.com/office/drawing/2014/main" id="{2EF4EDE5-4E6F-45DF-9790-73510533F3CF}"/>
                      </a:ext>
                    </a:extLst>
                  </p:cNvPr>
                  <p:cNvGrpSpPr/>
                  <p:nvPr/>
                </p:nvGrpSpPr>
                <p:grpSpPr>
                  <a:xfrm>
                    <a:off x="8348208" y="3440735"/>
                    <a:ext cx="916253" cy="862106"/>
                    <a:chOff x="5673295" y="1571333"/>
                    <a:chExt cx="1397026" cy="1333271"/>
                  </a:xfrm>
                  <a:solidFill>
                    <a:schemeClr val="accent2">
                      <a:lumMod val="75000"/>
                    </a:schemeClr>
                  </a:solidFill>
                </p:grpSpPr>
                <p:sp>
                  <p:nvSpPr>
                    <p:cNvPr id="692" name="手繪多邊形: 圖案 691">
                      <a:extLst>
                        <a:ext uri="{FF2B5EF4-FFF2-40B4-BE49-F238E27FC236}">
                          <a16:creationId xmlns:a16="http://schemas.microsoft.com/office/drawing/2014/main" id="{2BAC8375-72CA-4FAB-9DE0-E047D2D64A7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3" name="手繪多邊形: 圖案 692">
                      <a:extLst>
                        <a:ext uri="{FF2B5EF4-FFF2-40B4-BE49-F238E27FC236}">
                          <a16:creationId xmlns:a16="http://schemas.microsoft.com/office/drawing/2014/main" id="{22F3DC15-04F5-48C9-943A-BA824A0677F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4" name="手繪多邊形: 圖案 693">
                      <a:extLst>
                        <a:ext uri="{FF2B5EF4-FFF2-40B4-BE49-F238E27FC236}">
                          <a16:creationId xmlns:a16="http://schemas.microsoft.com/office/drawing/2014/main" id="{4331816C-BE7B-4CE8-A121-6D45A0CCC18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6" name="群組 675">
                    <a:extLst>
                      <a:ext uri="{FF2B5EF4-FFF2-40B4-BE49-F238E27FC236}">
                        <a16:creationId xmlns:a16="http://schemas.microsoft.com/office/drawing/2014/main" id="{16972026-54E7-4A3B-97DD-46E94CBAADCC}"/>
                      </a:ext>
                    </a:extLst>
                  </p:cNvPr>
                  <p:cNvGrpSpPr/>
                  <p:nvPr/>
                </p:nvGrpSpPr>
                <p:grpSpPr>
                  <a:xfrm>
                    <a:off x="6174022" y="2925370"/>
                    <a:ext cx="916253" cy="862106"/>
                    <a:chOff x="5673295" y="1571333"/>
                    <a:chExt cx="1397026" cy="1333271"/>
                  </a:xfrm>
                  <a:solidFill>
                    <a:schemeClr val="accent2">
                      <a:lumMod val="75000"/>
                    </a:schemeClr>
                  </a:solidFill>
                </p:grpSpPr>
                <p:sp>
                  <p:nvSpPr>
                    <p:cNvPr id="689" name="手繪多邊形: 圖案 688">
                      <a:extLst>
                        <a:ext uri="{FF2B5EF4-FFF2-40B4-BE49-F238E27FC236}">
                          <a16:creationId xmlns:a16="http://schemas.microsoft.com/office/drawing/2014/main" id="{7DBCDF66-B33B-4CE6-9B02-3ED4FDCE0BDE}"/>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0" name="手繪多邊形: 圖案 689">
                      <a:extLst>
                        <a:ext uri="{FF2B5EF4-FFF2-40B4-BE49-F238E27FC236}">
                          <a16:creationId xmlns:a16="http://schemas.microsoft.com/office/drawing/2014/main" id="{3CD8F8A1-AFAE-4B78-BA40-690CFF4C2CBC}"/>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1" name="手繪多邊形: 圖案 690">
                      <a:extLst>
                        <a:ext uri="{FF2B5EF4-FFF2-40B4-BE49-F238E27FC236}">
                          <a16:creationId xmlns:a16="http://schemas.microsoft.com/office/drawing/2014/main" id="{E383516A-BC8E-4D03-9CD3-FC97A6C5319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7" name="群組 676">
                    <a:extLst>
                      <a:ext uri="{FF2B5EF4-FFF2-40B4-BE49-F238E27FC236}">
                        <a16:creationId xmlns:a16="http://schemas.microsoft.com/office/drawing/2014/main" id="{B3EA28A4-CAC1-4C69-8AD9-6F051F832EF0}"/>
                      </a:ext>
                    </a:extLst>
                  </p:cNvPr>
                  <p:cNvGrpSpPr/>
                  <p:nvPr/>
                </p:nvGrpSpPr>
                <p:grpSpPr>
                  <a:xfrm>
                    <a:off x="6721768" y="3169275"/>
                    <a:ext cx="916253" cy="862106"/>
                    <a:chOff x="5673295" y="1571333"/>
                    <a:chExt cx="1397026" cy="1333271"/>
                  </a:xfrm>
                  <a:solidFill>
                    <a:schemeClr val="accent2">
                      <a:lumMod val="75000"/>
                    </a:schemeClr>
                  </a:solidFill>
                </p:grpSpPr>
                <p:sp>
                  <p:nvSpPr>
                    <p:cNvPr id="686" name="手繪多邊形: 圖案 685">
                      <a:extLst>
                        <a:ext uri="{FF2B5EF4-FFF2-40B4-BE49-F238E27FC236}">
                          <a16:creationId xmlns:a16="http://schemas.microsoft.com/office/drawing/2014/main" id="{76EB00BF-32B3-441B-9D5F-5C74AB00C05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7" name="手繪多邊形: 圖案 686">
                      <a:extLst>
                        <a:ext uri="{FF2B5EF4-FFF2-40B4-BE49-F238E27FC236}">
                          <a16:creationId xmlns:a16="http://schemas.microsoft.com/office/drawing/2014/main" id="{0D867A8B-78A3-4C62-9101-AD98131C33EB}"/>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8" name="手繪多邊形: 圖案 687">
                      <a:extLst>
                        <a:ext uri="{FF2B5EF4-FFF2-40B4-BE49-F238E27FC236}">
                          <a16:creationId xmlns:a16="http://schemas.microsoft.com/office/drawing/2014/main" id="{D69187A2-4E1E-4421-9171-F7C9CCBCE91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8" name="群組 677">
                    <a:extLst>
                      <a:ext uri="{FF2B5EF4-FFF2-40B4-BE49-F238E27FC236}">
                        <a16:creationId xmlns:a16="http://schemas.microsoft.com/office/drawing/2014/main" id="{508B4A90-B3FD-4DEB-B306-6AC4DC660F96}"/>
                      </a:ext>
                    </a:extLst>
                  </p:cNvPr>
                  <p:cNvGrpSpPr/>
                  <p:nvPr/>
                </p:nvGrpSpPr>
                <p:grpSpPr>
                  <a:xfrm>
                    <a:off x="7271050" y="3406445"/>
                    <a:ext cx="916253" cy="862106"/>
                    <a:chOff x="5673295" y="1571333"/>
                    <a:chExt cx="1397026" cy="1333271"/>
                  </a:xfrm>
                  <a:solidFill>
                    <a:schemeClr val="accent2">
                      <a:lumMod val="75000"/>
                    </a:schemeClr>
                  </a:solidFill>
                </p:grpSpPr>
                <p:sp>
                  <p:nvSpPr>
                    <p:cNvPr id="683" name="手繪多邊形: 圖案 682">
                      <a:extLst>
                        <a:ext uri="{FF2B5EF4-FFF2-40B4-BE49-F238E27FC236}">
                          <a16:creationId xmlns:a16="http://schemas.microsoft.com/office/drawing/2014/main" id="{767E7F4A-11FA-4BEF-85B7-08E09F6D229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4" name="手繪多邊形: 圖案 683">
                      <a:extLst>
                        <a:ext uri="{FF2B5EF4-FFF2-40B4-BE49-F238E27FC236}">
                          <a16:creationId xmlns:a16="http://schemas.microsoft.com/office/drawing/2014/main" id="{53923DD5-B861-4BE3-BC02-0396FF998EF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5" name="手繪多邊形: 圖案 684">
                      <a:extLst>
                        <a:ext uri="{FF2B5EF4-FFF2-40B4-BE49-F238E27FC236}">
                          <a16:creationId xmlns:a16="http://schemas.microsoft.com/office/drawing/2014/main" id="{546416B7-40A9-4B07-AEB7-B1BF18E09EB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79" name="群組 678">
                    <a:extLst>
                      <a:ext uri="{FF2B5EF4-FFF2-40B4-BE49-F238E27FC236}">
                        <a16:creationId xmlns:a16="http://schemas.microsoft.com/office/drawing/2014/main" id="{4B85A953-DBC3-43C4-B8F1-6CD8DFDC3B26}"/>
                      </a:ext>
                    </a:extLst>
                  </p:cNvPr>
                  <p:cNvGrpSpPr/>
                  <p:nvPr/>
                </p:nvGrpSpPr>
                <p:grpSpPr>
                  <a:xfrm>
                    <a:off x="7814410" y="3653197"/>
                    <a:ext cx="916253" cy="862106"/>
                    <a:chOff x="5673295" y="1571333"/>
                    <a:chExt cx="1397026" cy="1333271"/>
                  </a:xfrm>
                  <a:solidFill>
                    <a:schemeClr val="accent2">
                      <a:lumMod val="75000"/>
                    </a:schemeClr>
                  </a:solidFill>
                </p:grpSpPr>
                <p:sp>
                  <p:nvSpPr>
                    <p:cNvPr id="680" name="手繪多邊形: 圖案 679">
                      <a:extLst>
                        <a:ext uri="{FF2B5EF4-FFF2-40B4-BE49-F238E27FC236}">
                          <a16:creationId xmlns:a16="http://schemas.microsoft.com/office/drawing/2014/main" id="{03264818-46AF-4732-B3C0-EF590893212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1" name="手繪多邊形: 圖案 680">
                      <a:extLst>
                        <a:ext uri="{FF2B5EF4-FFF2-40B4-BE49-F238E27FC236}">
                          <a16:creationId xmlns:a16="http://schemas.microsoft.com/office/drawing/2014/main" id="{17F14C41-4C2D-49C8-A376-79084620BEE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2" name="手繪多邊形: 圖案 681">
                      <a:extLst>
                        <a:ext uri="{FF2B5EF4-FFF2-40B4-BE49-F238E27FC236}">
                          <a16:creationId xmlns:a16="http://schemas.microsoft.com/office/drawing/2014/main" id="{70A76622-AD50-4DD7-B1B1-EA2DB85601AC}"/>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587" name="群組 586">
                  <a:extLst>
                    <a:ext uri="{FF2B5EF4-FFF2-40B4-BE49-F238E27FC236}">
                      <a16:creationId xmlns:a16="http://schemas.microsoft.com/office/drawing/2014/main" id="{D1782496-8202-4835-8DF5-8A0370CE5605}"/>
                    </a:ext>
                  </a:extLst>
                </p:cNvPr>
                <p:cNvGrpSpPr/>
                <p:nvPr/>
              </p:nvGrpSpPr>
              <p:grpSpPr>
                <a:xfrm>
                  <a:off x="5646400" y="1912803"/>
                  <a:ext cx="4155954" cy="2819282"/>
                  <a:chOff x="5653232" y="1913125"/>
                  <a:chExt cx="4155954" cy="2819282"/>
                </a:xfrm>
                <a:solidFill>
                  <a:schemeClr val="accent2">
                    <a:lumMod val="75000"/>
                  </a:schemeClr>
                </a:solidFill>
              </p:grpSpPr>
              <p:grpSp>
                <p:nvGrpSpPr>
                  <p:cNvPr id="588" name="群組 587">
                    <a:extLst>
                      <a:ext uri="{FF2B5EF4-FFF2-40B4-BE49-F238E27FC236}">
                        <a16:creationId xmlns:a16="http://schemas.microsoft.com/office/drawing/2014/main" id="{67246306-8C0E-4DCF-8277-A5F0E2542E27}"/>
                      </a:ext>
                    </a:extLst>
                  </p:cNvPr>
                  <p:cNvGrpSpPr/>
                  <p:nvPr/>
                </p:nvGrpSpPr>
                <p:grpSpPr>
                  <a:xfrm>
                    <a:off x="7252546" y="1913125"/>
                    <a:ext cx="916253" cy="862106"/>
                    <a:chOff x="5673295" y="1571333"/>
                    <a:chExt cx="1397026" cy="1333271"/>
                  </a:xfrm>
                  <a:grpFill/>
                </p:grpSpPr>
                <p:sp>
                  <p:nvSpPr>
                    <p:cNvPr id="665" name="手繪多邊形: 圖案 664">
                      <a:extLst>
                        <a:ext uri="{FF2B5EF4-FFF2-40B4-BE49-F238E27FC236}">
                          <a16:creationId xmlns:a16="http://schemas.microsoft.com/office/drawing/2014/main" id="{8576F7DF-9C36-4F7D-8530-FFBC150F3464}"/>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6" name="手繪多邊形: 圖案 665">
                      <a:extLst>
                        <a:ext uri="{FF2B5EF4-FFF2-40B4-BE49-F238E27FC236}">
                          <a16:creationId xmlns:a16="http://schemas.microsoft.com/office/drawing/2014/main" id="{BF31C64E-8551-4CF1-B7D2-9895D0C84EB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7" name="手繪多邊形: 圖案 666">
                      <a:extLst>
                        <a:ext uri="{FF2B5EF4-FFF2-40B4-BE49-F238E27FC236}">
                          <a16:creationId xmlns:a16="http://schemas.microsoft.com/office/drawing/2014/main" id="{114776D6-BB66-4152-BE07-F51CE4DCAED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89" name="群組 588">
                    <a:extLst>
                      <a:ext uri="{FF2B5EF4-FFF2-40B4-BE49-F238E27FC236}">
                        <a16:creationId xmlns:a16="http://schemas.microsoft.com/office/drawing/2014/main" id="{AA109A7B-10D6-49EE-B4C7-0E4D58AB72F7}"/>
                      </a:ext>
                    </a:extLst>
                  </p:cNvPr>
                  <p:cNvGrpSpPr/>
                  <p:nvPr/>
                </p:nvGrpSpPr>
                <p:grpSpPr>
                  <a:xfrm>
                    <a:off x="7800292" y="2157030"/>
                    <a:ext cx="916253" cy="862106"/>
                    <a:chOff x="5673295" y="1571333"/>
                    <a:chExt cx="1397026" cy="1333271"/>
                  </a:xfrm>
                  <a:grpFill/>
                </p:grpSpPr>
                <p:sp>
                  <p:nvSpPr>
                    <p:cNvPr id="662" name="手繪多邊形: 圖案 661">
                      <a:extLst>
                        <a:ext uri="{FF2B5EF4-FFF2-40B4-BE49-F238E27FC236}">
                          <a16:creationId xmlns:a16="http://schemas.microsoft.com/office/drawing/2014/main" id="{68B39752-461D-4F90-80D5-CDB9D915FD4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3" name="手繪多邊形: 圖案 662">
                      <a:extLst>
                        <a:ext uri="{FF2B5EF4-FFF2-40B4-BE49-F238E27FC236}">
                          <a16:creationId xmlns:a16="http://schemas.microsoft.com/office/drawing/2014/main" id="{60280E91-D2E3-4179-B99C-7FC8E43F1DA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4" name="手繪多邊形: 圖案 663">
                      <a:extLst>
                        <a:ext uri="{FF2B5EF4-FFF2-40B4-BE49-F238E27FC236}">
                          <a16:creationId xmlns:a16="http://schemas.microsoft.com/office/drawing/2014/main" id="{CB7F8477-C5A5-4908-837B-C5C263463A03}"/>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0" name="群組 589">
                    <a:extLst>
                      <a:ext uri="{FF2B5EF4-FFF2-40B4-BE49-F238E27FC236}">
                        <a16:creationId xmlns:a16="http://schemas.microsoft.com/office/drawing/2014/main" id="{D6E70C44-63FE-4BBF-A089-403BD1998D19}"/>
                      </a:ext>
                    </a:extLst>
                  </p:cNvPr>
                  <p:cNvGrpSpPr/>
                  <p:nvPr/>
                </p:nvGrpSpPr>
                <p:grpSpPr>
                  <a:xfrm>
                    <a:off x="8349573" y="2394200"/>
                    <a:ext cx="916253" cy="862106"/>
                    <a:chOff x="5673295" y="1571333"/>
                    <a:chExt cx="1397026" cy="1333271"/>
                  </a:xfrm>
                  <a:grpFill/>
                </p:grpSpPr>
                <p:sp>
                  <p:nvSpPr>
                    <p:cNvPr id="659" name="手繪多邊形: 圖案 658">
                      <a:extLst>
                        <a:ext uri="{FF2B5EF4-FFF2-40B4-BE49-F238E27FC236}">
                          <a16:creationId xmlns:a16="http://schemas.microsoft.com/office/drawing/2014/main" id="{ADAD1AA5-0B45-4975-98E9-42EAFF12274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0" name="手繪多邊形: 圖案 659">
                      <a:extLst>
                        <a:ext uri="{FF2B5EF4-FFF2-40B4-BE49-F238E27FC236}">
                          <a16:creationId xmlns:a16="http://schemas.microsoft.com/office/drawing/2014/main" id="{AA078D3E-EFB9-48C9-BD81-E32D62A38FE4}"/>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1" name="手繪多邊形: 圖案 660">
                      <a:extLst>
                        <a:ext uri="{FF2B5EF4-FFF2-40B4-BE49-F238E27FC236}">
                          <a16:creationId xmlns:a16="http://schemas.microsoft.com/office/drawing/2014/main" id="{2BE636BE-D246-4ED4-AFF8-706FFA5120C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1" name="群組 590">
                    <a:extLst>
                      <a:ext uri="{FF2B5EF4-FFF2-40B4-BE49-F238E27FC236}">
                        <a16:creationId xmlns:a16="http://schemas.microsoft.com/office/drawing/2014/main" id="{6EEEDB05-F8FB-4D90-A248-A234B0580190}"/>
                      </a:ext>
                    </a:extLst>
                  </p:cNvPr>
                  <p:cNvGrpSpPr/>
                  <p:nvPr/>
                </p:nvGrpSpPr>
                <p:grpSpPr>
                  <a:xfrm>
                    <a:off x="8892933" y="2640951"/>
                    <a:ext cx="916253" cy="862106"/>
                    <a:chOff x="5673295" y="1571333"/>
                    <a:chExt cx="1397026" cy="1333271"/>
                  </a:xfrm>
                  <a:grpFill/>
                </p:grpSpPr>
                <p:sp>
                  <p:nvSpPr>
                    <p:cNvPr id="656" name="手繪多邊形: 圖案 655">
                      <a:extLst>
                        <a:ext uri="{FF2B5EF4-FFF2-40B4-BE49-F238E27FC236}">
                          <a16:creationId xmlns:a16="http://schemas.microsoft.com/office/drawing/2014/main" id="{48BCE34A-2541-4621-9B21-413264164E6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7" name="手繪多邊形: 圖案 656">
                      <a:extLst>
                        <a:ext uri="{FF2B5EF4-FFF2-40B4-BE49-F238E27FC236}">
                          <a16:creationId xmlns:a16="http://schemas.microsoft.com/office/drawing/2014/main" id="{82EA14A5-5EC3-4D72-A7C8-7E80596AB24D}"/>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8" name="手繪多邊形: 圖案 657">
                      <a:extLst>
                        <a:ext uri="{FF2B5EF4-FFF2-40B4-BE49-F238E27FC236}">
                          <a16:creationId xmlns:a16="http://schemas.microsoft.com/office/drawing/2014/main" id="{FDA8F8BB-ED9A-42EC-91AB-59B5F88537C3}"/>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2" name="群組 591">
                    <a:extLst>
                      <a:ext uri="{FF2B5EF4-FFF2-40B4-BE49-F238E27FC236}">
                        <a16:creationId xmlns:a16="http://schemas.microsoft.com/office/drawing/2014/main" id="{2A48A9E8-681B-41BE-BA57-A317FBBAA2DB}"/>
                      </a:ext>
                    </a:extLst>
                  </p:cNvPr>
                  <p:cNvGrpSpPr/>
                  <p:nvPr/>
                </p:nvGrpSpPr>
                <p:grpSpPr>
                  <a:xfrm>
                    <a:off x="6722304" y="2130597"/>
                    <a:ext cx="916253" cy="862106"/>
                    <a:chOff x="5673295" y="1571333"/>
                    <a:chExt cx="1397026" cy="1333271"/>
                  </a:xfrm>
                  <a:grpFill/>
                </p:grpSpPr>
                <p:sp>
                  <p:nvSpPr>
                    <p:cNvPr id="653" name="手繪多邊形: 圖案 652">
                      <a:extLst>
                        <a:ext uri="{FF2B5EF4-FFF2-40B4-BE49-F238E27FC236}">
                          <a16:creationId xmlns:a16="http://schemas.microsoft.com/office/drawing/2014/main" id="{1CC8AF9F-9663-4FA7-94F9-C97FA9E86DB2}"/>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4" name="手繪多邊形: 圖案 653">
                      <a:extLst>
                        <a:ext uri="{FF2B5EF4-FFF2-40B4-BE49-F238E27FC236}">
                          <a16:creationId xmlns:a16="http://schemas.microsoft.com/office/drawing/2014/main" id="{A43CD5FB-75CC-4965-A9FC-2AEDB808C6F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5" name="手繪多邊形: 圖案 654">
                      <a:extLst>
                        <a:ext uri="{FF2B5EF4-FFF2-40B4-BE49-F238E27FC236}">
                          <a16:creationId xmlns:a16="http://schemas.microsoft.com/office/drawing/2014/main" id="{26A5BBDD-9E9F-4E86-A940-A3A84D224B7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3" name="群組 592">
                    <a:extLst>
                      <a:ext uri="{FF2B5EF4-FFF2-40B4-BE49-F238E27FC236}">
                        <a16:creationId xmlns:a16="http://schemas.microsoft.com/office/drawing/2014/main" id="{E6C16809-3A22-4B6B-AB5D-4AD9C634A582}"/>
                      </a:ext>
                    </a:extLst>
                  </p:cNvPr>
                  <p:cNvGrpSpPr/>
                  <p:nvPr/>
                </p:nvGrpSpPr>
                <p:grpSpPr>
                  <a:xfrm>
                    <a:off x="7270050" y="2374502"/>
                    <a:ext cx="916253" cy="862106"/>
                    <a:chOff x="5673295" y="1571333"/>
                    <a:chExt cx="1397026" cy="1333271"/>
                  </a:xfrm>
                  <a:grpFill/>
                </p:grpSpPr>
                <p:sp>
                  <p:nvSpPr>
                    <p:cNvPr id="650" name="手繪多邊形: 圖案 649">
                      <a:extLst>
                        <a:ext uri="{FF2B5EF4-FFF2-40B4-BE49-F238E27FC236}">
                          <a16:creationId xmlns:a16="http://schemas.microsoft.com/office/drawing/2014/main" id="{A31ECC70-4877-444A-BF82-2FE204B9BFB4}"/>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1" name="手繪多邊形: 圖案 650">
                      <a:extLst>
                        <a:ext uri="{FF2B5EF4-FFF2-40B4-BE49-F238E27FC236}">
                          <a16:creationId xmlns:a16="http://schemas.microsoft.com/office/drawing/2014/main" id="{20C33E1E-537B-48CC-B87E-D3B803FA999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2" name="手繪多邊形: 圖案 651">
                      <a:extLst>
                        <a:ext uri="{FF2B5EF4-FFF2-40B4-BE49-F238E27FC236}">
                          <a16:creationId xmlns:a16="http://schemas.microsoft.com/office/drawing/2014/main" id="{54D1AFF9-87EE-4661-A0FE-4B22231A3EE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4" name="群組 593">
                    <a:extLst>
                      <a:ext uri="{FF2B5EF4-FFF2-40B4-BE49-F238E27FC236}">
                        <a16:creationId xmlns:a16="http://schemas.microsoft.com/office/drawing/2014/main" id="{83B5E7DF-7561-40BD-ABD3-6BD653268A5A}"/>
                      </a:ext>
                    </a:extLst>
                  </p:cNvPr>
                  <p:cNvGrpSpPr/>
                  <p:nvPr/>
                </p:nvGrpSpPr>
                <p:grpSpPr>
                  <a:xfrm>
                    <a:off x="7819331" y="2611672"/>
                    <a:ext cx="916253" cy="862106"/>
                    <a:chOff x="5673295" y="1571333"/>
                    <a:chExt cx="1397026" cy="1333271"/>
                  </a:xfrm>
                  <a:grpFill/>
                </p:grpSpPr>
                <p:sp>
                  <p:nvSpPr>
                    <p:cNvPr id="647" name="手繪多邊形: 圖案 646">
                      <a:extLst>
                        <a:ext uri="{FF2B5EF4-FFF2-40B4-BE49-F238E27FC236}">
                          <a16:creationId xmlns:a16="http://schemas.microsoft.com/office/drawing/2014/main" id="{57F7E2B8-ABB3-41C1-BD73-FC0B1BA69465}"/>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8" name="手繪多邊形: 圖案 647">
                      <a:extLst>
                        <a:ext uri="{FF2B5EF4-FFF2-40B4-BE49-F238E27FC236}">
                          <a16:creationId xmlns:a16="http://schemas.microsoft.com/office/drawing/2014/main" id="{B5EA62F0-203C-4CBB-AEDA-81582CE8ABBD}"/>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9" name="手繪多邊形: 圖案 648">
                      <a:extLst>
                        <a:ext uri="{FF2B5EF4-FFF2-40B4-BE49-F238E27FC236}">
                          <a16:creationId xmlns:a16="http://schemas.microsoft.com/office/drawing/2014/main" id="{979284BB-546C-4F6A-9055-31E20D3C2E8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5" name="群組 594">
                    <a:extLst>
                      <a:ext uri="{FF2B5EF4-FFF2-40B4-BE49-F238E27FC236}">
                        <a16:creationId xmlns:a16="http://schemas.microsoft.com/office/drawing/2014/main" id="{630BBD53-8B2A-45CF-9FB7-84A678358E6A}"/>
                      </a:ext>
                    </a:extLst>
                  </p:cNvPr>
                  <p:cNvGrpSpPr/>
                  <p:nvPr/>
                </p:nvGrpSpPr>
                <p:grpSpPr>
                  <a:xfrm>
                    <a:off x="8362691" y="2858423"/>
                    <a:ext cx="916253" cy="862106"/>
                    <a:chOff x="5673295" y="1571333"/>
                    <a:chExt cx="1397026" cy="1333271"/>
                  </a:xfrm>
                  <a:grpFill/>
                </p:grpSpPr>
                <p:sp>
                  <p:nvSpPr>
                    <p:cNvPr id="644" name="手繪多邊形: 圖案 643">
                      <a:extLst>
                        <a:ext uri="{FF2B5EF4-FFF2-40B4-BE49-F238E27FC236}">
                          <a16:creationId xmlns:a16="http://schemas.microsoft.com/office/drawing/2014/main" id="{CF4D53DC-D3EE-43BA-8273-DB305A7C5C8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5" name="手繪多邊形: 圖案 644">
                      <a:extLst>
                        <a:ext uri="{FF2B5EF4-FFF2-40B4-BE49-F238E27FC236}">
                          <a16:creationId xmlns:a16="http://schemas.microsoft.com/office/drawing/2014/main" id="{B612B2A1-0644-4BDA-BC8E-898FB003370C}"/>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6" name="手繪多邊形: 圖案 645">
                      <a:extLst>
                        <a:ext uri="{FF2B5EF4-FFF2-40B4-BE49-F238E27FC236}">
                          <a16:creationId xmlns:a16="http://schemas.microsoft.com/office/drawing/2014/main" id="{5108E9CF-7DA3-4A55-84B3-EB5EAA116BAC}"/>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6" name="群組 595">
                    <a:extLst>
                      <a:ext uri="{FF2B5EF4-FFF2-40B4-BE49-F238E27FC236}">
                        <a16:creationId xmlns:a16="http://schemas.microsoft.com/office/drawing/2014/main" id="{15D79DAD-7E3E-4FA5-B407-A3645174432F}"/>
                      </a:ext>
                    </a:extLst>
                  </p:cNvPr>
                  <p:cNvGrpSpPr/>
                  <p:nvPr/>
                </p:nvGrpSpPr>
                <p:grpSpPr>
                  <a:xfrm>
                    <a:off x="6188506" y="2343059"/>
                    <a:ext cx="916253" cy="862106"/>
                    <a:chOff x="5673295" y="1571333"/>
                    <a:chExt cx="1397026" cy="1333271"/>
                  </a:xfrm>
                  <a:grpFill/>
                </p:grpSpPr>
                <p:sp>
                  <p:nvSpPr>
                    <p:cNvPr id="641" name="手繪多邊形: 圖案 640">
                      <a:extLst>
                        <a:ext uri="{FF2B5EF4-FFF2-40B4-BE49-F238E27FC236}">
                          <a16:creationId xmlns:a16="http://schemas.microsoft.com/office/drawing/2014/main" id="{443A2434-8BB3-4A2E-BD1B-1817E698B5C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2" name="手繪多邊形: 圖案 641">
                      <a:extLst>
                        <a:ext uri="{FF2B5EF4-FFF2-40B4-BE49-F238E27FC236}">
                          <a16:creationId xmlns:a16="http://schemas.microsoft.com/office/drawing/2014/main" id="{AAF3BBE7-D0A5-46CE-B88A-E79C19B22F8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3" name="手繪多邊形: 圖案 642">
                      <a:extLst>
                        <a:ext uri="{FF2B5EF4-FFF2-40B4-BE49-F238E27FC236}">
                          <a16:creationId xmlns:a16="http://schemas.microsoft.com/office/drawing/2014/main" id="{AEFF75D5-D6D2-4814-8FBB-AA56B1B07B16}"/>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7" name="群組 596">
                    <a:extLst>
                      <a:ext uri="{FF2B5EF4-FFF2-40B4-BE49-F238E27FC236}">
                        <a16:creationId xmlns:a16="http://schemas.microsoft.com/office/drawing/2014/main" id="{868D8B36-D8B2-4C61-9484-67386A54B668}"/>
                      </a:ext>
                    </a:extLst>
                  </p:cNvPr>
                  <p:cNvGrpSpPr/>
                  <p:nvPr/>
                </p:nvGrpSpPr>
                <p:grpSpPr>
                  <a:xfrm>
                    <a:off x="6736252" y="2586964"/>
                    <a:ext cx="916253" cy="862106"/>
                    <a:chOff x="5673295" y="1571333"/>
                    <a:chExt cx="1397026" cy="1333271"/>
                  </a:xfrm>
                  <a:grpFill/>
                </p:grpSpPr>
                <p:sp>
                  <p:nvSpPr>
                    <p:cNvPr id="638" name="手繪多邊形: 圖案 637">
                      <a:extLst>
                        <a:ext uri="{FF2B5EF4-FFF2-40B4-BE49-F238E27FC236}">
                          <a16:creationId xmlns:a16="http://schemas.microsoft.com/office/drawing/2014/main" id="{3C781214-7E90-4342-A047-DBE6FA2DFBF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9" name="手繪多邊形: 圖案 638">
                      <a:extLst>
                        <a:ext uri="{FF2B5EF4-FFF2-40B4-BE49-F238E27FC236}">
                          <a16:creationId xmlns:a16="http://schemas.microsoft.com/office/drawing/2014/main" id="{8711D7C1-8729-413A-A863-C41BCF9CCD2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0" name="手繪多邊形: 圖案 639">
                      <a:extLst>
                        <a:ext uri="{FF2B5EF4-FFF2-40B4-BE49-F238E27FC236}">
                          <a16:creationId xmlns:a16="http://schemas.microsoft.com/office/drawing/2014/main" id="{5E6CC5E9-EFA9-43FA-89D7-E5495A18D84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8" name="群組 597">
                    <a:extLst>
                      <a:ext uri="{FF2B5EF4-FFF2-40B4-BE49-F238E27FC236}">
                        <a16:creationId xmlns:a16="http://schemas.microsoft.com/office/drawing/2014/main" id="{2D33985F-464A-433B-907A-9031A47A5257}"/>
                      </a:ext>
                    </a:extLst>
                  </p:cNvPr>
                  <p:cNvGrpSpPr/>
                  <p:nvPr/>
                </p:nvGrpSpPr>
                <p:grpSpPr>
                  <a:xfrm>
                    <a:off x="7285533" y="2824134"/>
                    <a:ext cx="916253" cy="862106"/>
                    <a:chOff x="5673295" y="1571333"/>
                    <a:chExt cx="1397026" cy="1333271"/>
                  </a:xfrm>
                  <a:grpFill/>
                </p:grpSpPr>
                <p:sp>
                  <p:nvSpPr>
                    <p:cNvPr id="635" name="手繪多邊形: 圖案 634">
                      <a:extLst>
                        <a:ext uri="{FF2B5EF4-FFF2-40B4-BE49-F238E27FC236}">
                          <a16:creationId xmlns:a16="http://schemas.microsoft.com/office/drawing/2014/main" id="{9E392090-48B3-4393-9272-39593AF3276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6" name="手繪多邊形: 圖案 635">
                      <a:extLst>
                        <a:ext uri="{FF2B5EF4-FFF2-40B4-BE49-F238E27FC236}">
                          <a16:creationId xmlns:a16="http://schemas.microsoft.com/office/drawing/2014/main" id="{EC27E654-BFA8-4979-BA2A-D312B7E9F51A}"/>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7" name="手繪多邊形: 圖案 636">
                      <a:extLst>
                        <a:ext uri="{FF2B5EF4-FFF2-40B4-BE49-F238E27FC236}">
                          <a16:creationId xmlns:a16="http://schemas.microsoft.com/office/drawing/2014/main" id="{EC04F65E-5158-4B39-903E-314F5C3BBF8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99" name="群組 598">
                    <a:extLst>
                      <a:ext uri="{FF2B5EF4-FFF2-40B4-BE49-F238E27FC236}">
                        <a16:creationId xmlns:a16="http://schemas.microsoft.com/office/drawing/2014/main" id="{9C1DAEBC-B850-4A0E-8274-F294B89AA803}"/>
                      </a:ext>
                    </a:extLst>
                  </p:cNvPr>
                  <p:cNvGrpSpPr/>
                  <p:nvPr/>
                </p:nvGrpSpPr>
                <p:grpSpPr>
                  <a:xfrm>
                    <a:off x="7828893" y="3070885"/>
                    <a:ext cx="916253" cy="862106"/>
                    <a:chOff x="5673295" y="1571333"/>
                    <a:chExt cx="1397026" cy="1333271"/>
                  </a:xfrm>
                  <a:grpFill/>
                </p:grpSpPr>
                <p:sp>
                  <p:nvSpPr>
                    <p:cNvPr id="632" name="手繪多邊形: 圖案 631">
                      <a:extLst>
                        <a:ext uri="{FF2B5EF4-FFF2-40B4-BE49-F238E27FC236}">
                          <a16:creationId xmlns:a16="http://schemas.microsoft.com/office/drawing/2014/main" id="{73A9F160-F94D-45A9-8F7D-4F1906067E25}"/>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3" name="手繪多邊形: 圖案 632">
                      <a:extLst>
                        <a:ext uri="{FF2B5EF4-FFF2-40B4-BE49-F238E27FC236}">
                          <a16:creationId xmlns:a16="http://schemas.microsoft.com/office/drawing/2014/main" id="{A7ABDA4D-1134-4ECB-B2DA-C763B0AE436C}"/>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4" name="手繪多邊形: 圖案 633">
                      <a:extLst>
                        <a:ext uri="{FF2B5EF4-FFF2-40B4-BE49-F238E27FC236}">
                          <a16:creationId xmlns:a16="http://schemas.microsoft.com/office/drawing/2014/main" id="{B487BF1C-7913-495B-B831-4D346606895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0" name="群組 599">
                    <a:extLst>
                      <a:ext uri="{FF2B5EF4-FFF2-40B4-BE49-F238E27FC236}">
                        <a16:creationId xmlns:a16="http://schemas.microsoft.com/office/drawing/2014/main" id="{00F1D3EB-12CE-45AA-B42B-665A90BBCBB8}"/>
                      </a:ext>
                    </a:extLst>
                  </p:cNvPr>
                  <p:cNvGrpSpPr/>
                  <p:nvPr/>
                </p:nvGrpSpPr>
                <p:grpSpPr>
                  <a:xfrm>
                    <a:off x="5653232" y="3142474"/>
                    <a:ext cx="916253" cy="862106"/>
                    <a:chOff x="5673295" y="1571333"/>
                    <a:chExt cx="1397026" cy="1333271"/>
                  </a:xfrm>
                  <a:grpFill/>
                </p:grpSpPr>
                <p:sp>
                  <p:nvSpPr>
                    <p:cNvPr id="629" name="手繪多邊形: 圖案 628">
                      <a:extLst>
                        <a:ext uri="{FF2B5EF4-FFF2-40B4-BE49-F238E27FC236}">
                          <a16:creationId xmlns:a16="http://schemas.microsoft.com/office/drawing/2014/main" id="{380B5FEA-66B4-43DC-A5F6-3A9B9BA26CF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0" name="手繪多邊形: 圖案 629">
                      <a:extLst>
                        <a:ext uri="{FF2B5EF4-FFF2-40B4-BE49-F238E27FC236}">
                          <a16:creationId xmlns:a16="http://schemas.microsoft.com/office/drawing/2014/main" id="{1EA908CB-E06E-4D4A-816E-86199B6E5C1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1" name="手繪多邊形: 圖案 630">
                      <a:extLst>
                        <a:ext uri="{FF2B5EF4-FFF2-40B4-BE49-F238E27FC236}">
                          <a16:creationId xmlns:a16="http://schemas.microsoft.com/office/drawing/2014/main" id="{EA3228B9-48A4-4582-9163-BFF1330643D0}"/>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1" name="群組 600">
                    <a:extLst>
                      <a:ext uri="{FF2B5EF4-FFF2-40B4-BE49-F238E27FC236}">
                        <a16:creationId xmlns:a16="http://schemas.microsoft.com/office/drawing/2014/main" id="{2A866DA0-CF65-458E-94AF-806B3552ACFD}"/>
                      </a:ext>
                    </a:extLst>
                  </p:cNvPr>
                  <p:cNvGrpSpPr/>
                  <p:nvPr/>
                </p:nvGrpSpPr>
                <p:grpSpPr>
                  <a:xfrm>
                    <a:off x="6200978" y="3386379"/>
                    <a:ext cx="916253" cy="862106"/>
                    <a:chOff x="5673295" y="1571333"/>
                    <a:chExt cx="1397026" cy="1333271"/>
                  </a:xfrm>
                  <a:grpFill/>
                </p:grpSpPr>
                <p:sp>
                  <p:nvSpPr>
                    <p:cNvPr id="626" name="手繪多邊形: 圖案 625">
                      <a:extLst>
                        <a:ext uri="{FF2B5EF4-FFF2-40B4-BE49-F238E27FC236}">
                          <a16:creationId xmlns:a16="http://schemas.microsoft.com/office/drawing/2014/main" id="{7F21791D-40E9-43AB-B25B-3719A33C23B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7" name="手繪多邊形: 圖案 626">
                      <a:extLst>
                        <a:ext uri="{FF2B5EF4-FFF2-40B4-BE49-F238E27FC236}">
                          <a16:creationId xmlns:a16="http://schemas.microsoft.com/office/drawing/2014/main" id="{CD51AA66-E084-473B-9289-B26F9EA09E9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8" name="手繪多邊形: 圖案 627">
                      <a:extLst>
                        <a:ext uri="{FF2B5EF4-FFF2-40B4-BE49-F238E27FC236}">
                          <a16:creationId xmlns:a16="http://schemas.microsoft.com/office/drawing/2014/main" id="{3CCF85BD-DF98-4670-A53A-5FB7181FCAB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2" name="群組 601">
                    <a:extLst>
                      <a:ext uri="{FF2B5EF4-FFF2-40B4-BE49-F238E27FC236}">
                        <a16:creationId xmlns:a16="http://schemas.microsoft.com/office/drawing/2014/main" id="{90E2EB49-AB28-4209-92B6-2A8172A0B54A}"/>
                      </a:ext>
                    </a:extLst>
                  </p:cNvPr>
                  <p:cNvGrpSpPr/>
                  <p:nvPr/>
                </p:nvGrpSpPr>
                <p:grpSpPr>
                  <a:xfrm>
                    <a:off x="6750260" y="3623549"/>
                    <a:ext cx="916253" cy="862106"/>
                    <a:chOff x="5673295" y="1571333"/>
                    <a:chExt cx="1397026" cy="1333271"/>
                  </a:xfrm>
                  <a:grpFill/>
                </p:grpSpPr>
                <p:sp>
                  <p:nvSpPr>
                    <p:cNvPr id="623" name="手繪多邊形: 圖案 622">
                      <a:extLst>
                        <a:ext uri="{FF2B5EF4-FFF2-40B4-BE49-F238E27FC236}">
                          <a16:creationId xmlns:a16="http://schemas.microsoft.com/office/drawing/2014/main" id="{6F55B0A7-66DA-4FD8-A7D0-6CCA52CC8BB3}"/>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4" name="手繪多邊形: 圖案 623">
                      <a:extLst>
                        <a:ext uri="{FF2B5EF4-FFF2-40B4-BE49-F238E27FC236}">
                          <a16:creationId xmlns:a16="http://schemas.microsoft.com/office/drawing/2014/main" id="{642F2CD4-C63B-4C88-8805-1008C62861A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5" name="手繪多邊形: 圖案 624">
                      <a:extLst>
                        <a:ext uri="{FF2B5EF4-FFF2-40B4-BE49-F238E27FC236}">
                          <a16:creationId xmlns:a16="http://schemas.microsoft.com/office/drawing/2014/main" id="{C82FB3F0-0F9D-447B-8197-F829ABCF359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3" name="群組 602">
                    <a:extLst>
                      <a:ext uri="{FF2B5EF4-FFF2-40B4-BE49-F238E27FC236}">
                        <a16:creationId xmlns:a16="http://schemas.microsoft.com/office/drawing/2014/main" id="{60EC495E-1A5F-4C36-A2DD-93D05C7A3C1E}"/>
                      </a:ext>
                    </a:extLst>
                  </p:cNvPr>
                  <p:cNvGrpSpPr/>
                  <p:nvPr/>
                </p:nvGrpSpPr>
                <p:grpSpPr>
                  <a:xfrm>
                    <a:off x="7293620" y="3870301"/>
                    <a:ext cx="916253" cy="862106"/>
                    <a:chOff x="5673295" y="1571333"/>
                    <a:chExt cx="1397026" cy="1333271"/>
                  </a:xfrm>
                  <a:grpFill/>
                </p:grpSpPr>
                <p:sp>
                  <p:nvSpPr>
                    <p:cNvPr id="620" name="手繪多邊形: 圖案 619">
                      <a:extLst>
                        <a:ext uri="{FF2B5EF4-FFF2-40B4-BE49-F238E27FC236}">
                          <a16:creationId xmlns:a16="http://schemas.microsoft.com/office/drawing/2014/main" id="{1CF3A5C2-29B1-4ECE-8F38-D6F7F5CA7452}"/>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1" name="手繪多邊形: 圖案 620">
                      <a:extLst>
                        <a:ext uri="{FF2B5EF4-FFF2-40B4-BE49-F238E27FC236}">
                          <a16:creationId xmlns:a16="http://schemas.microsoft.com/office/drawing/2014/main" id="{B0B0922F-9204-4CCF-B4D3-041737B349FB}"/>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2" name="手繪多邊形: 圖案 621">
                      <a:extLst>
                        <a:ext uri="{FF2B5EF4-FFF2-40B4-BE49-F238E27FC236}">
                          <a16:creationId xmlns:a16="http://schemas.microsoft.com/office/drawing/2014/main" id="{FD5B8388-7003-4DDC-8CC5-62B8B1F851D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4" name="群組 603">
                    <a:extLst>
                      <a:ext uri="{FF2B5EF4-FFF2-40B4-BE49-F238E27FC236}">
                        <a16:creationId xmlns:a16="http://schemas.microsoft.com/office/drawing/2014/main" id="{1069E431-4DE0-40E7-B3B8-E4ED499D6AFD}"/>
                      </a:ext>
                    </a:extLst>
                  </p:cNvPr>
                  <p:cNvGrpSpPr/>
                  <p:nvPr/>
                </p:nvGrpSpPr>
                <p:grpSpPr>
                  <a:xfrm>
                    <a:off x="5667716" y="2560163"/>
                    <a:ext cx="916253" cy="862106"/>
                    <a:chOff x="5673295" y="1571333"/>
                    <a:chExt cx="1397026" cy="1333271"/>
                  </a:xfrm>
                  <a:grpFill/>
                </p:grpSpPr>
                <p:sp>
                  <p:nvSpPr>
                    <p:cNvPr id="617" name="手繪多邊形: 圖案 616">
                      <a:extLst>
                        <a:ext uri="{FF2B5EF4-FFF2-40B4-BE49-F238E27FC236}">
                          <a16:creationId xmlns:a16="http://schemas.microsoft.com/office/drawing/2014/main" id="{AFE7D15D-2403-4BEB-ABB3-3FFF9BF1D314}"/>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8" name="手繪多邊形: 圖案 617">
                      <a:extLst>
                        <a:ext uri="{FF2B5EF4-FFF2-40B4-BE49-F238E27FC236}">
                          <a16:creationId xmlns:a16="http://schemas.microsoft.com/office/drawing/2014/main" id="{E245F948-E34F-4812-8233-4DD9A6D3A774}"/>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9" name="手繪多邊形: 圖案 618">
                      <a:extLst>
                        <a:ext uri="{FF2B5EF4-FFF2-40B4-BE49-F238E27FC236}">
                          <a16:creationId xmlns:a16="http://schemas.microsoft.com/office/drawing/2014/main" id="{F752085F-95C8-4E1B-BAF2-3DB0C7BF9A04}"/>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5" name="群組 604">
                    <a:extLst>
                      <a:ext uri="{FF2B5EF4-FFF2-40B4-BE49-F238E27FC236}">
                        <a16:creationId xmlns:a16="http://schemas.microsoft.com/office/drawing/2014/main" id="{9BF588CC-0A1E-42B4-B25C-BED995EBB9F8}"/>
                      </a:ext>
                    </a:extLst>
                  </p:cNvPr>
                  <p:cNvGrpSpPr/>
                  <p:nvPr/>
                </p:nvGrpSpPr>
                <p:grpSpPr>
                  <a:xfrm>
                    <a:off x="6215462" y="2804068"/>
                    <a:ext cx="916253" cy="862106"/>
                    <a:chOff x="5673295" y="1571333"/>
                    <a:chExt cx="1397026" cy="1333271"/>
                  </a:xfrm>
                  <a:grpFill/>
                </p:grpSpPr>
                <p:sp>
                  <p:nvSpPr>
                    <p:cNvPr id="614" name="手繪多邊形: 圖案 613">
                      <a:extLst>
                        <a:ext uri="{FF2B5EF4-FFF2-40B4-BE49-F238E27FC236}">
                          <a16:creationId xmlns:a16="http://schemas.microsoft.com/office/drawing/2014/main" id="{EF5FB53A-EA63-4FB4-954A-8259E33BF4F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5" name="手繪多邊形: 圖案 614">
                      <a:extLst>
                        <a:ext uri="{FF2B5EF4-FFF2-40B4-BE49-F238E27FC236}">
                          <a16:creationId xmlns:a16="http://schemas.microsoft.com/office/drawing/2014/main" id="{B2E14DF8-407E-4EBE-A723-4AB5D7F1A31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6" name="手繪多邊形: 圖案 615">
                      <a:extLst>
                        <a:ext uri="{FF2B5EF4-FFF2-40B4-BE49-F238E27FC236}">
                          <a16:creationId xmlns:a16="http://schemas.microsoft.com/office/drawing/2014/main" id="{48DE461A-52CF-4FEE-BEF1-FC7F683A1BB9}"/>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6" name="群組 605">
                    <a:extLst>
                      <a:ext uri="{FF2B5EF4-FFF2-40B4-BE49-F238E27FC236}">
                        <a16:creationId xmlns:a16="http://schemas.microsoft.com/office/drawing/2014/main" id="{FE94B26C-6103-4A1E-92C9-73626745CFEC}"/>
                      </a:ext>
                    </a:extLst>
                  </p:cNvPr>
                  <p:cNvGrpSpPr/>
                  <p:nvPr/>
                </p:nvGrpSpPr>
                <p:grpSpPr>
                  <a:xfrm>
                    <a:off x="6764743" y="3041238"/>
                    <a:ext cx="916253" cy="862106"/>
                    <a:chOff x="5673295" y="1571333"/>
                    <a:chExt cx="1397026" cy="1333271"/>
                  </a:xfrm>
                  <a:grpFill/>
                </p:grpSpPr>
                <p:sp>
                  <p:nvSpPr>
                    <p:cNvPr id="611" name="手繪多邊形: 圖案 610">
                      <a:extLst>
                        <a:ext uri="{FF2B5EF4-FFF2-40B4-BE49-F238E27FC236}">
                          <a16:creationId xmlns:a16="http://schemas.microsoft.com/office/drawing/2014/main" id="{18059FAC-6EF2-446A-A68F-FA0FBF10A89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2" name="手繪多邊形: 圖案 611">
                      <a:extLst>
                        <a:ext uri="{FF2B5EF4-FFF2-40B4-BE49-F238E27FC236}">
                          <a16:creationId xmlns:a16="http://schemas.microsoft.com/office/drawing/2014/main" id="{256AABB4-EC56-4CAB-BB4B-036FF9049EE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3" name="手繪多邊形: 圖案 612">
                      <a:extLst>
                        <a:ext uri="{FF2B5EF4-FFF2-40B4-BE49-F238E27FC236}">
                          <a16:creationId xmlns:a16="http://schemas.microsoft.com/office/drawing/2014/main" id="{DADF49B6-77E8-42DA-962B-696C71DBE2B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607" name="群組 606">
                    <a:extLst>
                      <a:ext uri="{FF2B5EF4-FFF2-40B4-BE49-F238E27FC236}">
                        <a16:creationId xmlns:a16="http://schemas.microsoft.com/office/drawing/2014/main" id="{36AA63D2-2291-43A4-B557-5687FD220492}"/>
                      </a:ext>
                    </a:extLst>
                  </p:cNvPr>
                  <p:cNvGrpSpPr/>
                  <p:nvPr/>
                </p:nvGrpSpPr>
                <p:grpSpPr>
                  <a:xfrm>
                    <a:off x="7308103" y="3287989"/>
                    <a:ext cx="916253" cy="862106"/>
                    <a:chOff x="5673295" y="1571333"/>
                    <a:chExt cx="1397026" cy="1333271"/>
                  </a:xfrm>
                  <a:grpFill/>
                </p:grpSpPr>
                <p:sp>
                  <p:nvSpPr>
                    <p:cNvPr id="608" name="手繪多邊形: 圖案 607">
                      <a:extLst>
                        <a:ext uri="{FF2B5EF4-FFF2-40B4-BE49-F238E27FC236}">
                          <a16:creationId xmlns:a16="http://schemas.microsoft.com/office/drawing/2014/main" id="{2F32363D-63F8-454E-8812-7C143AF2364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9" name="手繪多邊形: 圖案 608">
                      <a:extLst>
                        <a:ext uri="{FF2B5EF4-FFF2-40B4-BE49-F238E27FC236}">
                          <a16:creationId xmlns:a16="http://schemas.microsoft.com/office/drawing/2014/main" id="{F4B43C71-8FEA-416C-B55F-A7B96534F9F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0" name="手繪多邊形: 圖案 609">
                      <a:extLst>
                        <a:ext uri="{FF2B5EF4-FFF2-40B4-BE49-F238E27FC236}">
                          <a16:creationId xmlns:a16="http://schemas.microsoft.com/office/drawing/2014/main" id="{62171BAE-AF5C-4641-9D01-E051D584BB39}"/>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456" name="群組 455">
                <a:extLst>
                  <a:ext uri="{FF2B5EF4-FFF2-40B4-BE49-F238E27FC236}">
                    <a16:creationId xmlns:a16="http://schemas.microsoft.com/office/drawing/2014/main" id="{F20347B8-2A8A-4D43-B545-C598C01C74F2}"/>
                  </a:ext>
                </a:extLst>
              </p:cNvPr>
              <p:cNvGrpSpPr/>
              <p:nvPr/>
            </p:nvGrpSpPr>
            <p:grpSpPr>
              <a:xfrm>
                <a:off x="8165163" y="1366178"/>
                <a:ext cx="3647666" cy="1887051"/>
                <a:chOff x="5685929" y="1334393"/>
                <a:chExt cx="4141470" cy="2236971"/>
              </a:xfrm>
            </p:grpSpPr>
            <p:grpSp>
              <p:nvGrpSpPr>
                <p:cNvPr id="522" name="群組 521">
                  <a:extLst>
                    <a:ext uri="{FF2B5EF4-FFF2-40B4-BE49-F238E27FC236}">
                      <a16:creationId xmlns:a16="http://schemas.microsoft.com/office/drawing/2014/main" id="{2B318DF1-3358-433F-B77B-263F279ABC6F}"/>
                    </a:ext>
                  </a:extLst>
                </p:cNvPr>
                <p:cNvGrpSpPr/>
                <p:nvPr/>
              </p:nvGrpSpPr>
              <p:grpSpPr>
                <a:xfrm>
                  <a:off x="7270759" y="1334393"/>
                  <a:ext cx="916253" cy="862106"/>
                  <a:chOff x="5673295" y="1571333"/>
                  <a:chExt cx="1397026" cy="1333271"/>
                </a:xfrm>
                <a:solidFill>
                  <a:schemeClr val="accent2">
                    <a:lumMod val="75000"/>
                  </a:schemeClr>
                </a:solidFill>
              </p:grpSpPr>
              <p:sp>
                <p:nvSpPr>
                  <p:cNvPr id="583" name="手繪多邊形: 圖案 582">
                    <a:extLst>
                      <a:ext uri="{FF2B5EF4-FFF2-40B4-BE49-F238E27FC236}">
                        <a16:creationId xmlns:a16="http://schemas.microsoft.com/office/drawing/2014/main" id="{0D63F802-F664-4C3D-8819-DE307BFA1B95}"/>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4" name="手繪多邊形: 圖案 583">
                    <a:extLst>
                      <a:ext uri="{FF2B5EF4-FFF2-40B4-BE49-F238E27FC236}">
                        <a16:creationId xmlns:a16="http://schemas.microsoft.com/office/drawing/2014/main" id="{7B3B3C9B-0877-418F-BCA8-CC272AFD454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5" name="手繪多邊形: 圖案 584">
                    <a:extLst>
                      <a:ext uri="{FF2B5EF4-FFF2-40B4-BE49-F238E27FC236}">
                        <a16:creationId xmlns:a16="http://schemas.microsoft.com/office/drawing/2014/main" id="{1E33978B-47C9-4C95-91BC-45A246F304E0}"/>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3" name="群組 522">
                  <a:extLst>
                    <a:ext uri="{FF2B5EF4-FFF2-40B4-BE49-F238E27FC236}">
                      <a16:creationId xmlns:a16="http://schemas.microsoft.com/office/drawing/2014/main" id="{F712F16C-DF43-4F5D-9E45-9F6D430A4BDF}"/>
                    </a:ext>
                  </a:extLst>
                </p:cNvPr>
                <p:cNvGrpSpPr/>
                <p:nvPr/>
              </p:nvGrpSpPr>
              <p:grpSpPr>
                <a:xfrm>
                  <a:off x="7818504" y="1578299"/>
                  <a:ext cx="916253" cy="862106"/>
                  <a:chOff x="5673295" y="1571333"/>
                  <a:chExt cx="1397026" cy="1333271"/>
                </a:xfrm>
                <a:solidFill>
                  <a:schemeClr val="accent2">
                    <a:lumMod val="75000"/>
                  </a:schemeClr>
                </a:solidFill>
              </p:grpSpPr>
              <p:sp>
                <p:nvSpPr>
                  <p:cNvPr id="580" name="手繪多邊形: 圖案 579">
                    <a:extLst>
                      <a:ext uri="{FF2B5EF4-FFF2-40B4-BE49-F238E27FC236}">
                        <a16:creationId xmlns:a16="http://schemas.microsoft.com/office/drawing/2014/main" id="{76AD6197-3F80-47A3-A015-5F5E7184CD13}"/>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1" name="手繪多邊形: 圖案 580">
                    <a:extLst>
                      <a:ext uri="{FF2B5EF4-FFF2-40B4-BE49-F238E27FC236}">
                        <a16:creationId xmlns:a16="http://schemas.microsoft.com/office/drawing/2014/main" id="{6998CB36-8DD7-4983-B85C-ED34932223A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2" name="手繪多邊形: 圖案 581">
                    <a:extLst>
                      <a:ext uri="{FF2B5EF4-FFF2-40B4-BE49-F238E27FC236}">
                        <a16:creationId xmlns:a16="http://schemas.microsoft.com/office/drawing/2014/main" id="{6D59C7BE-341B-4D99-A68E-3CA15B653C97}"/>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4" name="群組 523">
                  <a:extLst>
                    <a:ext uri="{FF2B5EF4-FFF2-40B4-BE49-F238E27FC236}">
                      <a16:creationId xmlns:a16="http://schemas.microsoft.com/office/drawing/2014/main" id="{29B82B97-3DEC-44BB-A930-2B8984D828C8}"/>
                    </a:ext>
                  </a:extLst>
                </p:cNvPr>
                <p:cNvGrpSpPr/>
                <p:nvPr/>
              </p:nvGrpSpPr>
              <p:grpSpPr>
                <a:xfrm>
                  <a:off x="8367786" y="1815469"/>
                  <a:ext cx="916253" cy="862106"/>
                  <a:chOff x="5673295" y="1571333"/>
                  <a:chExt cx="1397026" cy="1333271"/>
                </a:xfrm>
                <a:solidFill>
                  <a:schemeClr val="accent2">
                    <a:lumMod val="75000"/>
                  </a:schemeClr>
                </a:solidFill>
              </p:grpSpPr>
              <p:sp>
                <p:nvSpPr>
                  <p:cNvPr id="577" name="手繪多邊形: 圖案 576">
                    <a:extLst>
                      <a:ext uri="{FF2B5EF4-FFF2-40B4-BE49-F238E27FC236}">
                        <a16:creationId xmlns:a16="http://schemas.microsoft.com/office/drawing/2014/main" id="{6E99E656-17FF-4246-A6CD-83EB2CA0814E}"/>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8" name="手繪多邊形: 圖案 577">
                    <a:extLst>
                      <a:ext uri="{FF2B5EF4-FFF2-40B4-BE49-F238E27FC236}">
                        <a16:creationId xmlns:a16="http://schemas.microsoft.com/office/drawing/2014/main" id="{DD8F008F-1C68-4835-94B1-3C962860829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9" name="手繪多邊形: 圖案 578">
                    <a:extLst>
                      <a:ext uri="{FF2B5EF4-FFF2-40B4-BE49-F238E27FC236}">
                        <a16:creationId xmlns:a16="http://schemas.microsoft.com/office/drawing/2014/main" id="{2F2816E5-EE5B-403F-9D3E-386D53E466A3}"/>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5" name="群組 524">
                  <a:extLst>
                    <a:ext uri="{FF2B5EF4-FFF2-40B4-BE49-F238E27FC236}">
                      <a16:creationId xmlns:a16="http://schemas.microsoft.com/office/drawing/2014/main" id="{6C340D5B-F0C3-4EE0-BA66-926221E3C314}"/>
                    </a:ext>
                  </a:extLst>
                </p:cNvPr>
                <p:cNvGrpSpPr/>
                <p:nvPr/>
              </p:nvGrpSpPr>
              <p:grpSpPr>
                <a:xfrm>
                  <a:off x="8911146" y="2062220"/>
                  <a:ext cx="916253" cy="862106"/>
                  <a:chOff x="5673295" y="1571333"/>
                  <a:chExt cx="1397026" cy="1333271"/>
                </a:xfrm>
                <a:solidFill>
                  <a:schemeClr val="accent2">
                    <a:lumMod val="75000"/>
                  </a:schemeClr>
                </a:solidFill>
              </p:grpSpPr>
              <p:sp>
                <p:nvSpPr>
                  <p:cNvPr id="574" name="手繪多邊形: 圖案 573">
                    <a:extLst>
                      <a:ext uri="{FF2B5EF4-FFF2-40B4-BE49-F238E27FC236}">
                        <a16:creationId xmlns:a16="http://schemas.microsoft.com/office/drawing/2014/main" id="{A834D835-7AFC-43FD-8A19-7E0C7F13C2B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5" name="手繪多邊形: 圖案 574">
                    <a:extLst>
                      <a:ext uri="{FF2B5EF4-FFF2-40B4-BE49-F238E27FC236}">
                        <a16:creationId xmlns:a16="http://schemas.microsoft.com/office/drawing/2014/main" id="{2EA5A1C2-9227-4C62-A2A7-D43D760EE32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6" name="手繪多邊形: 圖案 575">
                    <a:extLst>
                      <a:ext uri="{FF2B5EF4-FFF2-40B4-BE49-F238E27FC236}">
                        <a16:creationId xmlns:a16="http://schemas.microsoft.com/office/drawing/2014/main" id="{40BCA804-AC4D-4FA8-BE25-947AAA32DD1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6" name="群組 525">
                  <a:extLst>
                    <a:ext uri="{FF2B5EF4-FFF2-40B4-BE49-F238E27FC236}">
                      <a16:creationId xmlns:a16="http://schemas.microsoft.com/office/drawing/2014/main" id="{0CB6CAEC-B9E7-4376-8FCA-741DFFE4E4C7}"/>
                    </a:ext>
                  </a:extLst>
                </p:cNvPr>
                <p:cNvGrpSpPr/>
                <p:nvPr/>
              </p:nvGrpSpPr>
              <p:grpSpPr>
                <a:xfrm>
                  <a:off x="6740517" y="1551865"/>
                  <a:ext cx="916253" cy="862106"/>
                  <a:chOff x="5673295" y="1571333"/>
                  <a:chExt cx="1397026" cy="1333271"/>
                </a:xfrm>
                <a:solidFill>
                  <a:schemeClr val="accent2">
                    <a:lumMod val="75000"/>
                  </a:schemeClr>
                </a:solidFill>
              </p:grpSpPr>
              <p:sp>
                <p:nvSpPr>
                  <p:cNvPr id="571" name="手繪多邊形: 圖案 570">
                    <a:extLst>
                      <a:ext uri="{FF2B5EF4-FFF2-40B4-BE49-F238E27FC236}">
                        <a16:creationId xmlns:a16="http://schemas.microsoft.com/office/drawing/2014/main" id="{A79328CC-7455-4033-870C-E47D365B87C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2" name="手繪多邊形: 圖案 571">
                    <a:extLst>
                      <a:ext uri="{FF2B5EF4-FFF2-40B4-BE49-F238E27FC236}">
                        <a16:creationId xmlns:a16="http://schemas.microsoft.com/office/drawing/2014/main" id="{E8A3A598-BFF1-4E5E-A246-381A8E8E6B1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3" name="手繪多邊形: 圖案 572">
                    <a:extLst>
                      <a:ext uri="{FF2B5EF4-FFF2-40B4-BE49-F238E27FC236}">
                        <a16:creationId xmlns:a16="http://schemas.microsoft.com/office/drawing/2014/main" id="{E1FC96BB-63E1-4E06-9CD9-E5600E83AC3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7" name="群組 526">
                  <a:extLst>
                    <a:ext uri="{FF2B5EF4-FFF2-40B4-BE49-F238E27FC236}">
                      <a16:creationId xmlns:a16="http://schemas.microsoft.com/office/drawing/2014/main" id="{BCCFB284-2C53-415D-A623-9ADA1B7A0B9E}"/>
                    </a:ext>
                  </a:extLst>
                </p:cNvPr>
                <p:cNvGrpSpPr/>
                <p:nvPr/>
              </p:nvGrpSpPr>
              <p:grpSpPr>
                <a:xfrm>
                  <a:off x="7288262" y="1795771"/>
                  <a:ext cx="916253" cy="862106"/>
                  <a:chOff x="5673295" y="1571333"/>
                  <a:chExt cx="1397026" cy="1333271"/>
                </a:xfrm>
                <a:solidFill>
                  <a:schemeClr val="accent2">
                    <a:lumMod val="75000"/>
                  </a:schemeClr>
                </a:solidFill>
              </p:grpSpPr>
              <p:sp>
                <p:nvSpPr>
                  <p:cNvPr id="568" name="手繪多邊形: 圖案 567">
                    <a:extLst>
                      <a:ext uri="{FF2B5EF4-FFF2-40B4-BE49-F238E27FC236}">
                        <a16:creationId xmlns:a16="http://schemas.microsoft.com/office/drawing/2014/main" id="{0E746669-EA33-4BEC-83F4-14E6D0BC65A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9" name="手繪多邊形: 圖案 568">
                    <a:extLst>
                      <a:ext uri="{FF2B5EF4-FFF2-40B4-BE49-F238E27FC236}">
                        <a16:creationId xmlns:a16="http://schemas.microsoft.com/office/drawing/2014/main" id="{476D2ADF-9198-419A-A96F-5745EE14D23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0" name="手繪多邊形: 圖案 569">
                    <a:extLst>
                      <a:ext uri="{FF2B5EF4-FFF2-40B4-BE49-F238E27FC236}">
                        <a16:creationId xmlns:a16="http://schemas.microsoft.com/office/drawing/2014/main" id="{7DB3A892-25FF-4E7C-844D-CC08D7ED40E6}"/>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8" name="群組 527">
                  <a:extLst>
                    <a:ext uri="{FF2B5EF4-FFF2-40B4-BE49-F238E27FC236}">
                      <a16:creationId xmlns:a16="http://schemas.microsoft.com/office/drawing/2014/main" id="{C6F8F615-2235-4C50-AA61-9FFCE376DCD0}"/>
                    </a:ext>
                  </a:extLst>
                </p:cNvPr>
                <p:cNvGrpSpPr/>
                <p:nvPr/>
              </p:nvGrpSpPr>
              <p:grpSpPr>
                <a:xfrm>
                  <a:off x="7837544" y="2032941"/>
                  <a:ext cx="916253" cy="862106"/>
                  <a:chOff x="5673295" y="1571333"/>
                  <a:chExt cx="1397026" cy="1333271"/>
                </a:xfrm>
                <a:solidFill>
                  <a:schemeClr val="accent2">
                    <a:lumMod val="75000"/>
                  </a:schemeClr>
                </a:solidFill>
              </p:grpSpPr>
              <p:sp>
                <p:nvSpPr>
                  <p:cNvPr id="565" name="手繪多邊形: 圖案 564">
                    <a:extLst>
                      <a:ext uri="{FF2B5EF4-FFF2-40B4-BE49-F238E27FC236}">
                        <a16:creationId xmlns:a16="http://schemas.microsoft.com/office/drawing/2014/main" id="{C6CA882E-A69F-496C-8F84-9C41D53F6C2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6" name="手繪多邊形: 圖案 565">
                    <a:extLst>
                      <a:ext uri="{FF2B5EF4-FFF2-40B4-BE49-F238E27FC236}">
                        <a16:creationId xmlns:a16="http://schemas.microsoft.com/office/drawing/2014/main" id="{90EDC8B3-8262-4D8D-87C2-CD1AEFF24DF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7" name="手繪多邊形: 圖案 566">
                    <a:extLst>
                      <a:ext uri="{FF2B5EF4-FFF2-40B4-BE49-F238E27FC236}">
                        <a16:creationId xmlns:a16="http://schemas.microsoft.com/office/drawing/2014/main" id="{86A8700B-727D-46A0-BDA1-2ACE0308F14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29" name="群組 528">
                  <a:extLst>
                    <a:ext uri="{FF2B5EF4-FFF2-40B4-BE49-F238E27FC236}">
                      <a16:creationId xmlns:a16="http://schemas.microsoft.com/office/drawing/2014/main" id="{5F9AE31A-2454-4BBB-9116-B237C4A9962D}"/>
                    </a:ext>
                  </a:extLst>
                </p:cNvPr>
                <p:cNvGrpSpPr/>
                <p:nvPr/>
              </p:nvGrpSpPr>
              <p:grpSpPr>
                <a:xfrm>
                  <a:off x="8380904" y="2279692"/>
                  <a:ext cx="916253" cy="862106"/>
                  <a:chOff x="5673295" y="1571333"/>
                  <a:chExt cx="1397026" cy="1333271"/>
                </a:xfrm>
                <a:solidFill>
                  <a:schemeClr val="accent2">
                    <a:lumMod val="75000"/>
                  </a:schemeClr>
                </a:solidFill>
              </p:grpSpPr>
              <p:sp>
                <p:nvSpPr>
                  <p:cNvPr id="562" name="手繪多邊形: 圖案 561">
                    <a:extLst>
                      <a:ext uri="{FF2B5EF4-FFF2-40B4-BE49-F238E27FC236}">
                        <a16:creationId xmlns:a16="http://schemas.microsoft.com/office/drawing/2014/main" id="{7FC98733-B4B4-4C9F-B869-1AB7576B6D1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3" name="手繪多邊形: 圖案 562">
                    <a:extLst>
                      <a:ext uri="{FF2B5EF4-FFF2-40B4-BE49-F238E27FC236}">
                        <a16:creationId xmlns:a16="http://schemas.microsoft.com/office/drawing/2014/main" id="{4F87E233-517D-4C67-AEF6-EB4596A1F0C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4" name="手繪多邊形: 圖案 563">
                    <a:extLst>
                      <a:ext uri="{FF2B5EF4-FFF2-40B4-BE49-F238E27FC236}">
                        <a16:creationId xmlns:a16="http://schemas.microsoft.com/office/drawing/2014/main" id="{C3E5D15C-9035-4503-ADBA-704660767CC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30" name="群組 529">
                  <a:extLst>
                    <a:ext uri="{FF2B5EF4-FFF2-40B4-BE49-F238E27FC236}">
                      <a16:creationId xmlns:a16="http://schemas.microsoft.com/office/drawing/2014/main" id="{E75A5C65-B555-42E0-8B66-7733521C1588}"/>
                    </a:ext>
                  </a:extLst>
                </p:cNvPr>
                <p:cNvGrpSpPr/>
                <p:nvPr/>
              </p:nvGrpSpPr>
              <p:grpSpPr>
                <a:xfrm>
                  <a:off x="6206719" y="1764327"/>
                  <a:ext cx="916253" cy="862106"/>
                  <a:chOff x="5673295" y="1571333"/>
                  <a:chExt cx="1397026" cy="1333271"/>
                </a:xfrm>
                <a:solidFill>
                  <a:schemeClr val="accent2">
                    <a:lumMod val="75000"/>
                  </a:schemeClr>
                </a:solidFill>
              </p:grpSpPr>
              <p:sp>
                <p:nvSpPr>
                  <p:cNvPr id="559" name="手繪多邊形: 圖案 558">
                    <a:extLst>
                      <a:ext uri="{FF2B5EF4-FFF2-40B4-BE49-F238E27FC236}">
                        <a16:creationId xmlns:a16="http://schemas.microsoft.com/office/drawing/2014/main" id="{B487A192-D48D-40AF-BE54-01C9691FD562}"/>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0" name="手繪多邊形: 圖案 559">
                    <a:extLst>
                      <a:ext uri="{FF2B5EF4-FFF2-40B4-BE49-F238E27FC236}">
                        <a16:creationId xmlns:a16="http://schemas.microsoft.com/office/drawing/2014/main" id="{0A80E1ED-04F5-44E5-8912-3B6CD87D908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1" name="手繪多邊形: 圖案 560">
                    <a:extLst>
                      <a:ext uri="{FF2B5EF4-FFF2-40B4-BE49-F238E27FC236}">
                        <a16:creationId xmlns:a16="http://schemas.microsoft.com/office/drawing/2014/main" id="{052D5CAA-2049-4867-9DBE-CDE1E4A758F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31" name="群組 530">
                  <a:extLst>
                    <a:ext uri="{FF2B5EF4-FFF2-40B4-BE49-F238E27FC236}">
                      <a16:creationId xmlns:a16="http://schemas.microsoft.com/office/drawing/2014/main" id="{9EA82011-33C1-472C-9C4F-02AF26E384B9}"/>
                    </a:ext>
                  </a:extLst>
                </p:cNvPr>
                <p:cNvGrpSpPr/>
                <p:nvPr/>
              </p:nvGrpSpPr>
              <p:grpSpPr>
                <a:xfrm>
                  <a:off x="6754464" y="2008233"/>
                  <a:ext cx="916253" cy="862106"/>
                  <a:chOff x="5673295" y="1571333"/>
                  <a:chExt cx="1397026" cy="1333271"/>
                </a:xfrm>
                <a:solidFill>
                  <a:schemeClr val="accent2">
                    <a:lumMod val="75000"/>
                  </a:schemeClr>
                </a:solidFill>
              </p:grpSpPr>
              <p:sp>
                <p:nvSpPr>
                  <p:cNvPr id="556" name="手繪多邊形: 圖案 555">
                    <a:extLst>
                      <a:ext uri="{FF2B5EF4-FFF2-40B4-BE49-F238E27FC236}">
                        <a16:creationId xmlns:a16="http://schemas.microsoft.com/office/drawing/2014/main" id="{D3DE3E10-5433-4738-9154-9D3E24FB44D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7" name="手繪多邊形: 圖案 556">
                    <a:extLst>
                      <a:ext uri="{FF2B5EF4-FFF2-40B4-BE49-F238E27FC236}">
                        <a16:creationId xmlns:a16="http://schemas.microsoft.com/office/drawing/2014/main" id="{BC456D65-CDE0-43CA-85B5-234C1C3BCC8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8" name="手繪多邊形: 圖案 557">
                    <a:extLst>
                      <a:ext uri="{FF2B5EF4-FFF2-40B4-BE49-F238E27FC236}">
                        <a16:creationId xmlns:a16="http://schemas.microsoft.com/office/drawing/2014/main" id="{A131A968-EB87-4982-A1F2-FD0958CAC6C7}"/>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32" name="群組 531">
                  <a:extLst>
                    <a:ext uri="{FF2B5EF4-FFF2-40B4-BE49-F238E27FC236}">
                      <a16:creationId xmlns:a16="http://schemas.microsoft.com/office/drawing/2014/main" id="{0EE2090F-B080-4E3F-8CA7-9FDD275EA2E6}"/>
                    </a:ext>
                  </a:extLst>
                </p:cNvPr>
                <p:cNvGrpSpPr/>
                <p:nvPr/>
              </p:nvGrpSpPr>
              <p:grpSpPr>
                <a:xfrm>
                  <a:off x="7303746" y="2245403"/>
                  <a:ext cx="916253" cy="862106"/>
                  <a:chOff x="5673295" y="1571333"/>
                  <a:chExt cx="1397026" cy="1333271"/>
                </a:xfrm>
                <a:solidFill>
                  <a:schemeClr val="accent2">
                    <a:lumMod val="75000"/>
                  </a:schemeClr>
                </a:solidFill>
              </p:grpSpPr>
              <p:sp>
                <p:nvSpPr>
                  <p:cNvPr id="553" name="手繪多邊形: 圖案 552">
                    <a:extLst>
                      <a:ext uri="{FF2B5EF4-FFF2-40B4-BE49-F238E27FC236}">
                        <a16:creationId xmlns:a16="http://schemas.microsoft.com/office/drawing/2014/main" id="{87E83109-C28C-4136-853B-86CB4588EAD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4" name="手繪多邊形: 圖案 553">
                    <a:extLst>
                      <a:ext uri="{FF2B5EF4-FFF2-40B4-BE49-F238E27FC236}">
                        <a16:creationId xmlns:a16="http://schemas.microsoft.com/office/drawing/2014/main" id="{A812DD28-7100-443F-8BAD-0D426D77274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5" name="手繪多邊形: 圖案 554">
                    <a:extLst>
                      <a:ext uri="{FF2B5EF4-FFF2-40B4-BE49-F238E27FC236}">
                        <a16:creationId xmlns:a16="http://schemas.microsoft.com/office/drawing/2014/main" id="{84D266E9-1B03-485E-9DD5-F5C93B132CE6}"/>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33" name="群組 532">
                  <a:extLst>
                    <a:ext uri="{FF2B5EF4-FFF2-40B4-BE49-F238E27FC236}">
                      <a16:creationId xmlns:a16="http://schemas.microsoft.com/office/drawing/2014/main" id="{CD4C8E38-DE4E-41E0-B287-21929AD45DC7}"/>
                    </a:ext>
                  </a:extLst>
                </p:cNvPr>
                <p:cNvGrpSpPr/>
                <p:nvPr/>
              </p:nvGrpSpPr>
              <p:grpSpPr>
                <a:xfrm>
                  <a:off x="7847106" y="2492154"/>
                  <a:ext cx="916253" cy="862106"/>
                  <a:chOff x="5673295" y="1571333"/>
                  <a:chExt cx="1397026" cy="1333271"/>
                </a:xfrm>
                <a:solidFill>
                  <a:schemeClr val="accent2">
                    <a:lumMod val="75000"/>
                  </a:schemeClr>
                </a:solidFill>
              </p:grpSpPr>
              <p:sp>
                <p:nvSpPr>
                  <p:cNvPr id="550" name="手繪多邊形: 圖案 549">
                    <a:extLst>
                      <a:ext uri="{FF2B5EF4-FFF2-40B4-BE49-F238E27FC236}">
                        <a16:creationId xmlns:a16="http://schemas.microsoft.com/office/drawing/2014/main" id="{BA7AC23C-7C1C-4BA4-81AF-F70B12DF4EC4}"/>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1" name="手繪多邊形: 圖案 550">
                    <a:extLst>
                      <a:ext uri="{FF2B5EF4-FFF2-40B4-BE49-F238E27FC236}">
                        <a16:creationId xmlns:a16="http://schemas.microsoft.com/office/drawing/2014/main" id="{79C25D92-2EB2-4275-9BF2-69B9219AE04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2" name="手繪多邊形: 圖案 551">
                    <a:extLst>
                      <a:ext uri="{FF2B5EF4-FFF2-40B4-BE49-F238E27FC236}">
                        <a16:creationId xmlns:a16="http://schemas.microsoft.com/office/drawing/2014/main" id="{F92A2C71-8D9A-4FEC-9EF1-3502078BB475}"/>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34" name="群組 533">
                  <a:extLst>
                    <a:ext uri="{FF2B5EF4-FFF2-40B4-BE49-F238E27FC236}">
                      <a16:creationId xmlns:a16="http://schemas.microsoft.com/office/drawing/2014/main" id="{BF06BFB7-BF1B-43C9-8B45-E0139E24B07B}"/>
                    </a:ext>
                  </a:extLst>
                </p:cNvPr>
                <p:cNvGrpSpPr/>
                <p:nvPr/>
              </p:nvGrpSpPr>
              <p:grpSpPr>
                <a:xfrm>
                  <a:off x="5685929" y="1981431"/>
                  <a:ext cx="916253" cy="862106"/>
                  <a:chOff x="5673295" y="1571333"/>
                  <a:chExt cx="1397026" cy="1333271"/>
                </a:xfrm>
                <a:solidFill>
                  <a:schemeClr val="accent2">
                    <a:lumMod val="75000"/>
                  </a:schemeClr>
                </a:solidFill>
              </p:grpSpPr>
              <p:sp>
                <p:nvSpPr>
                  <p:cNvPr id="547" name="手繪多邊形: 圖案 546">
                    <a:extLst>
                      <a:ext uri="{FF2B5EF4-FFF2-40B4-BE49-F238E27FC236}">
                        <a16:creationId xmlns:a16="http://schemas.microsoft.com/office/drawing/2014/main" id="{0B71E61D-4DDC-4E2B-A931-8B88DBD948E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8" name="手繪多邊形: 圖案 547">
                    <a:extLst>
                      <a:ext uri="{FF2B5EF4-FFF2-40B4-BE49-F238E27FC236}">
                        <a16:creationId xmlns:a16="http://schemas.microsoft.com/office/drawing/2014/main" id="{08D5016F-2C1A-400E-9B4D-F04EBCCADB1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9" name="手繪多邊形: 圖案 548">
                    <a:extLst>
                      <a:ext uri="{FF2B5EF4-FFF2-40B4-BE49-F238E27FC236}">
                        <a16:creationId xmlns:a16="http://schemas.microsoft.com/office/drawing/2014/main" id="{F728A03B-5263-434F-A25E-294C21F9EEA3}"/>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35" name="群組 534">
                  <a:extLst>
                    <a:ext uri="{FF2B5EF4-FFF2-40B4-BE49-F238E27FC236}">
                      <a16:creationId xmlns:a16="http://schemas.microsoft.com/office/drawing/2014/main" id="{669A18CC-59FB-430D-87FA-0E68D2C6104B}"/>
                    </a:ext>
                  </a:extLst>
                </p:cNvPr>
                <p:cNvGrpSpPr/>
                <p:nvPr/>
              </p:nvGrpSpPr>
              <p:grpSpPr>
                <a:xfrm>
                  <a:off x="6233674" y="2225337"/>
                  <a:ext cx="916253" cy="862106"/>
                  <a:chOff x="5673295" y="1571333"/>
                  <a:chExt cx="1397026" cy="1333271"/>
                </a:xfrm>
                <a:solidFill>
                  <a:schemeClr val="accent2">
                    <a:lumMod val="75000"/>
                  </a:schemeClr>
                </a:solidFill>
              </p:grpSpPr>
              <p:sp>
                <p:nvSpPr>
                  <p:cNvPr id="544" name="手繪多邊形: 圖案 543">
                    <a:extLst>
                      <a:ext uri="{FF2B5EF4-FFF2-40B4-BE49-F238E27FC236}">
                        <a16:creationId xmlns:a16="http://schemas.microsoft.com/office/drawing/2014/main" id="{D0A6492B-DEC7-4872-AA48-4CC8685D223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5" name="手繪多邊形: 圖案 544">
                    <a:extLst>
                      <a:ext uri="{FF2B5EF4-FFF2-40B4-BE49-F238E27FC236}">
                        <a16:creationId xmlns:a16="http://schemas.microsoft.com/office/drawing/2014/main" id="{519F3F78-3413-44C7-B3EF-9351A74C297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6" name="手繪多邊形: 圖案 545">
                    <a:extLst>
                      <a:ext uri="{FF2B5EF4-FFF2-40B4-BE49-F238E27FC236}">
                        <a16:creationId xmlns:a16="http://schemas.microsoft.com/office/drawing/2014/main" id="{52842D00-6A1A-4C62-8ADF-6573BD8B065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36" name="群組 535">
                  <a:extLst>
                    <a:ext uri="{FF2B5EF4-FFF2-40B4-BE49-F238E27FC236}">
                      <a16:creationId xmlns:a16="http://schemas.microsoft.com/office/drawing/2014/main" id="{D7B9319D-6ED2-4398-A61C-A577209C3E20}"/>
                    </a:ext>
                  </a:extLst>
                </p:cNvPr>
                <p:cNvGrpSpPr/>
                <p:nvPr/>
              </p:nvGrpSpPr>
              <p:grpSpPr>
                <a:xfrm>
                  <a:off x="6782956" y="2462507"/>
                  <a:ext cx="916253" cy="862106"/>
                  <a:chOff x="5673295" y="1571333"/>
                  <a:chExt cx="1397026" cy="1333271"/>
                </a:xfrm>
                <a:solidFill>
                  <a:schemeClr val="accent2">
                    <a:lumMod val="75000"/>
                  </a:schemeClr>
                </a:solidFill>
              </p:grpSpPr>
              <p:sp>
                <p:nvSpPr>
                  <p:cNvPr id="541" name="手繪多邊形: 圖案 540">
                    <a:extLst>
                      <a:ext uri="{FF2B5EF4-FFF2-40B4-BE49-F238E27FC236}">
                        <a16:creationId xmlns:a16="http://schemas.microsoft.com/office/drawing/2014/main" id="{5C525C44-EAC7-4C39-ABE0-E4D1DE85AC5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2" name="手繪多邊形: 圖案 541">
                    <a:extLst>
                      <a:ext uri="{FF2B5EF4-FFF2-40B4-BE49-F238E27FC236}">
                        <a16:creationId xmlns:a16="http://schemas.microsoft.com/office/drawing/2014/main" id="{5B5743A8-B0FD-47AE-8D1C-B0B962314C6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3" name="手繪多邊形: 圖案 542">
                    <a:extLst>
                      <a:ext uri="{FF2B5EF4-FFF2-40B4-BE49-F238E27FC236}">
                        <a16:creationId xmlns:a16="http://schemas.microsoft.com/office/drawing/2014/main" id="{C990E512-B247-42B8-901C-CBD2B6AC4F3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37" name="群組 536">
                  <a:extLst>
                    <a:ext uri="{FF2B5EF4-FFF2-40B4-BE49-F238E27FC236}">
                      <a16:creationId xmlns:a16="http://schemas.microsoft.com/office/drawing/2014/main" id="{6944F735-AD85-4AD2-A886-BD15A9EFDFEB}"/>
                    </a:ext>
                  </a:extLst>
                </p:cNvPr>
                <p:cNvGrpSpPr/>
                <p:nvPr/>
              </p:nvGrpSpPr>
              <p:grpSpPr>
                <a:xfrm>
                  <a:off x="7326316" y="2709258"/>
                  <a:ext cx="916253" cy="862106"/>
                  <a:chOff x="5673295" y="1571333"/>
                  <a:chExt cx="1397026" cy="1333271"/>
                </a:xfrm>
                <a:solidFill>
                  <a:schemeClr val="accent2">
                    <a:lumMod val="75000"/>
                  </a:schemeClr>
                </a:solidFill>
              </p:grpSpPr>
              <p:sp>
                <p:nvSpPr>
                  <p:cNvPr id="538" name="手繪多邊形: 圖案 537">
                    <a:extLst>
                      <a:ext uri="{FF2B5EF4-FFF2-40B4-BE49-F238E27FC236}">
                        <a16:creationId xmlns:a16="http://schemas.microsoft.com/office/drawing/2014/main" id="{DF490C19-5EC5-4722-B4C8-081B6C69CD2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9" name="手繪多邊形: 圖案 538">
                    <a:extLst>
                      <a:ext uri="{FF2B5EF4-FFF2-40B4-BE49-F238E27FC236}">
                        <a16:creationId xmlns:a16="http://schemas.microsoft.com/office/drawing/2014/main" id="{FE64FD8E-28A4-4C7F-8096-BE83CD36111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0" name="手繪多邊形: 圖案 539">
                    <a:extLst>
                      <a:ext uri="{FF2B5EF4-FFF2-40B4-BE49-F238E27FC236}">
                        <a16:creationId xmlns:a16="http://schemas.microsoft.com/office/drawing/2014/main" id="{392F10E7-960F-42B8-8109-72CAB72C3C4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457" name="群組 456">
                <a:extLst>
                  <a:ext uri="{FF2B5EF4-FFF2-40B4-BE49-F238E27FC236}">
                    <a16:creationId xmlns:a16="http://schemas.microsoft.com/office/drawing/2014/main" id="{1023368F-6E64-4404-8783-39428AD4F626}"/>
                  </a:ext>
                </a:extLst>
              </p:cNvPr>
              <p:cNvGrpSpPr/>
              <p:nvPr/>
            </p:nvGrpSpPr>
            <p:grpSpPr>
              <a:xfrm>
                <a:off x="8200109" y="855942"/>
                <a:ext cx="3647666" cy="1887051"/>
                <a:chOff x="5685929" y="1334393"/>
                <a:chExt cx="4141470" cy="2236971"/>
              </a:xfrm>
            </p:grpSpPr>
            <p:grpSp>
              <p:nvGrpSpPr>
                <p:cNvPr id="458" name="群組 457">
                  <a:extLst>
                    <a:ext uri="{FF2B5EF4-FFF2-40B4-BE49-F238E27FC236}">
                      <a16:creationId xmlns:a16="http://schemas.microsoft.com/office/drawing/2014/main" id="{3D83B144-2BE0-443C-90C1-EB03545486DE}"/>
                    </a:ext>
                  </a:extLst>
                </p:cNvPr>
                <p:cNvGrpSpPr/>
                <p:nvPr/>
              </p:nvGrpSpPr>
              <p:grpSpPr>
                <a:xfrm>
                  <a:off x="7270759" y="1334393"/>
                  <a:ext cx="916253" cy="862106"/>
                  <a:chOff x="5673295" y="1571333"/>
                  <a:chExt cx="1397026" cy="1333271"/>
                </a:xfrm>
                <a:solidFill>
                  <a:schemeClr val="accent2">
                    <a:lumMod val="75000"/>
                  </a:schemeClr>
                </a:solidFill>
              </p:grpSpPr>
              <p:sp>
                <p:nvSpPr>
                  <p:cNvPr id="519" name="手繪多邊形: 圖案 518">
                    <a:extLst>
                      <a:ext uri="{FF2B5EF4-FFF2-40B4-BE49-F238E27FC236}">
                        <a16:creationId xmlns:a16="http://schemas.microsoft.com/office/drawing/2014/main" id="{C25FAEE3-F7A9-4AC9-9B62-9A679428D16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0" name="手繪多邊形: 圖案 519">
                    <a:extLst>
                      <a:ext uri="{FF2B5EF4-FFF2-40B4-BE49-F238E27FC236}">
                        <a16:creationId xmlns:a16="http://schemas.microsoft.com/office/drawing/2014/main" id="{A2EC31DD-E326-4958-B9EC-4B80DC8D028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1" name="手繪多邊形: 圖案 520">
                    <a:extLst>
                      <a:ext uri="{FF2B5EF4-FFF2-40B4-BE49-F238E27FC236}">
                        <a16:creationId xmlns:a16="http://schemas.microsoft.com/office/drawing/2014/main" id="{B10258E7-40A6-4C59-B036-38624481366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59" name="群組 458">
                  <a:extLst>
                    <a:ext uri="{FF2B5EF4-FFF2-40B4-BE49-F238E27FC236}">
                      <a16:creationId xmlns:a16="http://schemas.microsoft.com/office/drawing/2014/main" id="{B3228C65-2914-4304-B992-C8063D57A210}"/>
                    </a:ext>
                  </a:extLst>
                </p:cNvPr>
                <p:cNvGrpSpPr/>
                <p:nvPr/>
              </p:nvGrpSpPr>
              <p:grpSpPr>
                <a:xfrm>
                  <a:off x="7818504" y="1578299"/>
                  <a:ext cx="916253" cy="862106"/>
                  <a:chOff x="5673295" y="1571333"/>
                  <a:chExt cx="1397026" cy="1333271"/>
                </a:xfrm>
                <a:solidFill>
                  <a:schemeClr val="accent2">
                    <a:lumMod val="75000"/>
                  </a:schemeClr>
                </a:solidFill>
              </p:grpSpPr>
              <p:sp>
                <p:nvSpPr>
                  <p:cNvPr id="516" name="手繪多邊形: 圖案 515">
                    <a:extLst>
                      <a:ext uri="{FF2B5EF4-FFF2-40B4-BE49-F238E27FC236}">
                        <a16:creationId xmlns:a16="http://schemas.microsoft.com/office/drawing/2014/main" id="{6D24D316-7B58-4A9E-AFEF-BD0A98C0555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7" name="手繪多邊形: 圖案 516">
                    <a:extLst>
                      <a:ext uri="{FF2B5EF4-FFF2-40B4-BE49-F238E27FC236}">
                        <a16:creationId xmlns:a16="http://schemas.microsoft.com/office/drawing/2014/main" id="{D3EAB862-ADBC-4D70-A716-8D09C8AE0684}"/>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8" name="手繪多邊形: 圖案 517">
                    <a:extLst>
                      <a:ext uri="{FF2B5EF4-FFF2-40B4-BE49-F238E27FC236}">
                        <a16:creationId xmlns:a16="http://schemas.microsoft.com/office/drawing/2014/main" id="{235DCC4D-D1B1-4917-B62D-07CFF889A1B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0" name="群組 459">
                  <a:extLst>
                    <a:ext uri="{FF2B5EF4-FFF2-40B4-BE49-F238E27FC236}">
                      <a16:creationId xmlns:a16="http://schemas.microsoft.com/office/drawing/2014/main" id="{BCE4E9C4-13F1-4D01-88E3-F1E402BBC6B2}"/>
                    </a:ext>
                  </a:extLst>
                </p:cNvPr>
                <p:cNvGrpSpPr/>
                <p:nvPr/>
              </p:nvGrpSpPr>
              <p:grpSpPr>
                <a:xfrm>
                  <a:off x="8367786" y="1815469"/>
                  <a:ext cx="916253" cy="862106"/>
                  <a:chOff x="5673295" y="1571333"/>
                  <a:chExt cx="1397026" cy="1333271"/>
                </a:xfrm>
                <a:solidFill>
                  <a:schemeClr val="accent2">
                    <a:lumMod val="75000"/>
                  </a:schemeClr>
                </a:solidFill>
              </p:grpSpPr>
              <p:sp>
                <p:nvSpPr>
                  <p:cNvPr id="513" name="手繪多邊形: 圖案 512">
                    <a:extLst>
                      <a:ext uri="{FF2B5EF4-FFF2-40B4-BE49-F238E27FC236}">
                        <a16:creationId xmlns:a16="http://schemas.microsoft.com/office/drawing/2014/main" id="{C08796BA-4796-44AA-8635-418B25EB2DB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4" name="手繪多邊形: 圖案 513">
                    <a:extLst>
                      <a:ext uri="{FF2B5EF4-FFF2-40B4-BE49-F238E27FC236}">
                        <a16:creationId xmlns:a16="http://schemas.microsoft.com/office/drawing/2014/main" id="{147ED892-2C29-4A5D-B1DD-9F81695183C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5" name="手繪多邊形: 圖案 514">
                    <a:extLst>
                      <a:ext uri="{FF2B5EF4-FFF2-40B4-BE49-F238E27FC236}">
                        <a16:creationId xmlns:a16="http://schemas.microsoft.com/office/drawing/2014/main" id="{CE90B3F9-1B8C-4B82-8A3B-58A28A92040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1" name="群組 460">
                  <a:extLst>
                    <a:ext uri="{FF2B5EF4-FFF2-40B4-BE49-F238E27FC236}">
                      <a16:creationId xmlns:a16="http://schemas.microsoft.com/office/drawing/2014/main" id="{263743F7-2316-4DD7-A7E0-1E50BBDCDE5C}"/>
                    </a:ext>
                  </a:extLst>
                </p:cNvPr>
                <p:cNvGrpSpPr/>
                <p:nvPr/>
              </p:nvGrpSpPr>
              <p:grpSpPr>
                <a:xfrm>
                  <a:off x="8911146" y="2062220"/>
                  <a:ext cx="916253" cy="862106"/>
                  <a:chOff x="5673295" y="1571333"/>
                  <a:chExt cx="1397026" cy="1333271"/>
                </a:xfrm>
                <a:solidFill>
                  <a:schemeClr val="accent2">
                    <a:lumMod val="75000"/>
                  </a:schemeClr>
                </a:solidFill>
              </p:grpSpPr>
              <p:sp>
                <p:nvSpPr>
                  <p:cNvPr id="510" name="手繪多邊形: 圖案 509">
                    <a:extLst>
                      <a:ext uri="{FF2B5EF4-FFF2-40B4-BE49-F238E27FC236}">
                        <a16:creationId xmlns:a16="http://schemas.microsoft.com/office/drawing/2014/main" id="{56789AF7-AA97-42B2-A86F-78A20A39A0A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1" name="手繪多邊形: 圖案 510">
                    <a:extLst>
                      <a:ext uri="{FF2B5EF4-FFF2-40B4-BE49-F238E27FC236}">
                        <a16:creationId xmlns:a16="http://schemas.microsoft.com/office/drawing/2014/main" id="{7AFB6EF7-05E2-46EA-83DC-1A00E56CCE0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2" name="手繪多邊形: 圖案 511">
                    <a:extLst>
                      <a:ext uri="{FF2B5EF4-FFF2-40B4-BE49-F238E27FC236}">
                        <a16:creationId xmlns:a16="http://schemas.microsoft.com/office/drawing/2014/main" id="{53E554D1-BB10-4B1F-8514-BD91B03733EC}"/>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2" name="群組 461">
                  <a:extLst>
                    <a:ext uri="{FF2B5EF4-FFF2-40B4-BE49-F238E27FC236}">
                      <a16:creationId xmlns:a16="http://schemas.microsoft.com/office/drawing/2014/main" id="{EB84610C-8973-49B4-B192-B31C7F482A8B}"/>
                    </a:ext>
                  </a:extLst>
                </p:cNvPr>
                <p:cNvGrpSpPr/>
                <p:nvPr/>
              </p:nvGrpSpPr>
              <p:grpSpPr>
                <a:xfrm>
                  <a:off x="6740517" y="1551865"/>
                  <a:ext cx="916253" cy="862106"/>
                  <a:chOff x="5673295" y="1571333"/>
                  <a:chExt cx="1397026" cy="1333271"/>
                </a:xfrm>
                <a:solidFill>
                  <a:schemeClr val="accent2">
                    <a:lumMod val="75000"/>
                  </a:schemeClr>
                </a:solidFill>
              </p:grpSpPr>
              <p:sp>
                <p:nvSpPr>
                  <p:cNvPr id="507" name="手繪多邊形: 圖案 506">
                    <a:extLst>
                      <a:ext uri="{FF2B5EF4-FFF2-40B4-BE49-F238E27FC236}">
                        <a16:creationId xmlns:a16="http://schemas.microsoft.com/office/drawing/2014/main" id="{2B168DEC-73D2-44B9-8915-7129665CCEE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8" name="手繪多邊形: 圖案 507">
                    <a:extLst>
                      <a:ext uri="{FF2B5EF4-FFF2-40B4-BE49-F238E27FC236}">
                        <a16:creationId xmlns:a16="http://schemas.microsoft.com/office/drawing/2014/main" id="{2D2A814A-3535-46C7-BB9F-C264F897974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9" name="手繪多邊形: 圖案 508">
                    <a:extLst>
                      <a:ext uri="{FF2B5EF4-FFF2-40B4-BE49-F238E27FC236}">
                        <a16:creationId xmlns:a16="http://schemas.microsoft.com/office/drawing/2014/main" id="{2C83AA73-A082-46BD-86BC-81F5752341C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3" name="群組 462">
                  <a:extLst>
                    <a:ext uri="{FF2B5EF4-FFF2-40B4-BE49-F238E27FC236}">
                      <a16:creationId xmlns:a16="http://schemas.microsoft.com/office/drawing/2014/main" id="{57EE4412-239D-49B0-AE04-BDA14F0D18DA}"/>
                    </a:ext>
                  </a:extLst>
                </p:cNvPr>
                <p:cNvGrpSpPr/>
                <p:nvPr/>
              </p:nvGrpSpPr>
              <p:grpSpPr>
                <a:xfrm>
                  <a:off x="7288262" y="1795771"/>
                  <a:ext cx="916253" cy="862106"/>
                  <a:chOff x="5673295" y="1571333"/>
                  <a:chExt cx="1397026" cy="1333271"/>
                </a:xfrm>
                <a:solidFill>
                  <a:schemeClr val="accent2">
                    <a:lumMod val="75000"/>
                  </a:schemeClr>
                </a:solidFill>
              </p:grpSpPr>
              <p:sp>
                <p:nvSpPr>
                  <p:cNvPr id="504" name="手繪多邊形: 圖案 503">
                    <a:extLst>
                      <a:ext uri="{FF2B5EF4-FFF2-40B4-BE49-F238E27FC236}">
                        <a16:creationId xmlns:a16="http://schemas.microsoft.com/office/drawing/2014/main" id="{E81F1EC3-5ACF-42FC-A7DF-0BABF85C400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5" name="手繪多邊形: 圖案 504">
                    <a:extLst>
                      <a:ext uri="{FF2B5EF4-FFF2-40B4-BE49-F238E27FC236}">
                        <a16:creationId xmlns:a16="http://schemas.microsoft.com/office/drawing/2014/main" id="{40BAB162-3BEE-42D0-B0B7-1FD97339CDA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6" name="手繪多邊形: 圖案 505">
                    <a:extLst>
                      <a:ext uri="{FF2B5EF4-FFF2-40B4-BE49-F238E27FC236}">
                        <a16:creationId xmlns:a16="http://schemas.microsoft.com/office/drawing/2014/main" id="{4C259D20-92F1-4BC3-8A3A-A96C75AE133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4" name="群組 463">
                  <a:extLst>
                    <a:ext uri="{FF2B5EF4-FFF2-40B4-BE49-F238E27FC236}">
                      <a16:creationId xmlns:a16="http://schemas.microsoft.com/office/drawing/2014/main" id="{E36F783D-CCEA-4241-8B5A-EB4432ED5124}"/>
                    </a:ext>
                  </a:extLst>
                </p:cNvPr>
                <p:cNvGrpSpPr/>
                <p:nvPr/>
              </p:nvGrpSpPr>
              <p:grpSpPr>
                <a:xfrm>
                  <a:off x="7837544" y="2032941"/>
                  <a:ext cx="916253" cy="862106"/>
                  <a:chOff x="5673295" y="1571333"/>
                  <a:chExt cx="1397026" cy="1333271"/>
                </a:xfrm>
                <a:solidFill>
                  <a:schemeClr val="accent2">
                    <a:lumMod val="75000"/>
                  </a:schemeClr>
                </a:solidFill>
              </p:grpSpPr>
              <p:sp>
                <p:nvSpPr>
                  <p:cNvPr id="501" name="手繪多邊形: 圖案 500">
                    <a:extLst>
                      <a:ext uri="{FF2B5EF4-FFF2-40B4-BE49-F238E27FC236}">
                        <a16:creationId xmlns:a16="http://schemas.microsoft.com/office/drawing/2014/main" id="{E3B7DE5F-7655-4A81-AF16-654F5F8D86C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2" name="手繪多邊形: 圖案 501">
                    <a:extLst>
                      <a:ext uri="{FF2B5EF4-FFF2-40B4-BE49-F238E27FC236}">
                        <a16:creationId xmlns:a16="http://schemas.microsoft.com/office/drawing/2014/main" id="{9E858411-D979-45A9-9037-9F4E839872C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3" name="手繪多邊形: 圖案 502">
                    <a:extLst>
                      <a:ext uri="{FF2B5EF4-FFF2-40B4-BE49-F238E27FC236}">
                        <a16:creationId xmlns:a16="http://schemas.microsoft.com/office/drawing/2014/main" id="{6C06D042-307B-4A44-A171-B0A316D5121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5" name="群組 464">
                  <a:extLst>
                    <a:ext uri="{FF2B5EF4-FFF2-40B4-BE49-F238E27FC236}">
                      <a16:creationId xmlns:a16="http://schemas.microsoft.com/office/drawing/2014/main" id="{C50A51E5-0FE8-4BF2-BD47-965AEE80DEF8}"/>
                    </a:ext>
                  </a:extLst>
                </p:cNvPr>
                <p:cNvGrpSpPr/>
                <p:nvPr/>
              </p:nvGrpSpPr>
              <p:grpSpPr>
                <a:xfrm>
                  <a:off x="8380904" y="2279692"/>
                  <a:ext cx="916253" cy="862106"/>
                  <a:chOff x="5673295" y="1571333"/>
                  <a:chExt cx="1397026" cy="1333271"/>
                </a:xfrm>
                <a:solidFill>
                  <a:schemeClr val="accent2">
                    <a:lumMod val="75000"/>
                  </a:schemeClr>
                </a:solidFill>
              </p:grpSpPr>
              <p:sp>
                <p:nvSpPr>
                  <p:cNvPr id="498" name="手繪多邊形: 圖案 497">
                    <a:extLst>
                      <a:ext uri="{FF2B5EF4-FFF2-40B4-BE49-F238E27FC236}">
                        <a16:creationId xmlns:a16="http://schemas.microsoft.com/office/drawing/2014/main" id="{DB83D60B-AE6E-418B-9819-593A367E82FE}"/>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9" name="手繪多邊形: 圖案 498">
                    <a:extLst>
                      <a:ext uri="{FF2B5EF4-FFF2-40B4-BE49-F238E27FC236}">
                        <a16:creationId xmlns:a16="http://schemas.microsoft.com/office/drawing/2014/main" id="{C2791B3A-E876-42A2-8E68-8A7D0CD3D6D4}"/>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0" name="手繪多邊形: 圖案 499">
                    <a:extLst>
                      <a:ext uri="{FF2B5EF4-FFF2-40B4-BE49-F238E27FC236}">
                        <a16:creationId xmlns:a16="http://schemas.microsoft.com/office/drawing/2014/main" id="{161E3E91-B60C-44C6-A05A-2A7F84B2B376}"/>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6" name="群組 465">
                  <a:extLst>
                    <a:ext uri="{FF2B5EF4-FFF2-40B4-BE49-F238E27FC236}">
                      <a16:creationId xmlns:a16="http://schemas.microsoft.com/office/drawing/2014/main" id="{BA8E1C41-8A58-4B01-88D9-1248CCF73AE1}"/>
                    </a:ext>
                  </a:extLst>
                </p:cNvPr>
                <p:cNvGrpSpPr/>
                <p:nvPr/>
              </p:nvGrpSpPr>
              <p:grpSpPr>
                <a:xfrm>
                  <a:off x="6206719" y="1764327"/>
                  <a:ext cx="916253" cy="862106"/>
                  <a:chOff x="5673295" y="1571333"/>
                  <a:chExt cx="1397026" cy="1333271"/>
                </a:xfrm>
                <a:solidFill>
                  <a:schemeClr val="accent2">
                    <a:lumMod val="75000"/>
                  </a:schemeClr>
                </a:solidFill>
              </p:grpSpPr>
              <p:sp>
                <p:nvSpPr>
                  <p:cNvPr id="495" name="手繪多邊形: 圖案 494">
                    <a:extLst>
                      <a:ext uri="{FF2B5EF4-FFF2-40B4-BE49-F238E27FC236}">
                        <a16:creationId xmlns:a16="http://schemas.microsoft.com/office/drawing/2014/main" id="{1F7F7DB3-84CA-46CF-8A5D-AB16AF15227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6" name="手繪多邊形: 圖案 495">
                    <a:extLst>
                      <a:ext uri="{FF2B5EF4-FFF2-40B4-BE49-F238E27FC236}">
                        <a16:creationId xmlns:a16="http://schemas.microsoft.com/office/drawing/2014/main" id="{88B382AA-8E07-44B3-B51B-8F894A261EF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7" name="手繪多邊形: 圖案 496">
                    <a:extLst>
                      <a:ext uri="{FF2B5EF4-FFF2-40B4-BE49-F238E27FC236}">
                        <a16:creationId xmlns:a16="http://schemas.microsoft.com/office/drawing/2014/main" id="{7125BF30-A5BA-4F49-B867-94AD9E0841C5}"/>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7" name="群組 466">
                  <a:extLst>
                    <a:ext uri="{FF2B5EF4-FFF2-40B4-BE49-F238E27FC236}">
                      <a16:creationId xmlns:a16="http://schemas.microsoft.com/office/drawing/2014/main" id="{9B263F17-0F77-44F9-8C19-DDD0C2C934C6}"/>
                    </a:ext>
                  </a:extLst>
                </p:cNvPr>
                <p:cNvGrpSpPr/>
                <p:nvPr/>
              </p:nvGrpSpPr>
              <p:grpSpPr>
                <a:xfrm>
                  <a:off x="6754464" y="2008233"/>
                  <a:ext cx="916253" cy="862106"/>
                  <a:chOff x="5673295" y="1571333"/>
                  <a:chExt cx="1397026" cy="1333271"/>
                </a:xfrm>
                <a:solidFill>
                  <a:schemeClr val="accent2">
                    <a:lumMod val="75000"/>
                  </a:schemeClr>
                </a:solidFill>
              </p:grpSpPr>
              <p:sp>
                <p:nvSpPr>
                  <p:cNvPr id="492" name="手繪多邊形: 圖案 491">
                    <a:extLst>
                      <a:ext uri="{FF2B5EF4-FFF2-40B4-BE49-F238E27FC236}">
                        <a16:creationId xmlns:a16="http://schemas.microsoft.com/office/drawing/2014/main" id="{67C31005-BB92-46ED-97BF-5B5C3FC6E56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3" name="手繪多邊形: 圖案 492">
                    <a:extLst>
                      <a:ext uri="{FF2B5EF4-FFF2-40B4-BE49-F238E27FC236}">
                        <a16:creationId xmlns:a16="http://schemas.microsoft.com/office/drawing/2014/main" id="{2739DD84-393E-4412-80A7-5D1BA2C33E1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4" name="手繪多邊形: 圖案 493">
                    <a:extLst>
                      <a:ext uri="{FF2B5EF4-FFF2-40B4-BE49-F238E27FC236}">
                        <a16:creationId xmlns:a16="http://schemas.microsoft.com/office/drawing/2014/main" id="{8FA69F7B-FFF1-4109-BC4A-1A57A6975F9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8" name="群組 467">
                  <a:extLst>
                    <a:ext uri="{FF2B5EF4-FFF2-40B4-BE49-F238E27FC236}">
                      <a16:creationId xmlns:a16="http://schemas.microsoft.com/office/drawing/2014/main" id="{A5588EB4-922B-48AB-9AA4-1C7B13477838}"/>
                    </a:ext>
                  </a:extLst>
                </p:cNvPr>
                <p:cNvGrpSpPr/>
                <p:nvPr/>
              </p:nvGrpSpPr>
              <p:grpSpPr>
                <a:xfrm>
                  <a:off x="7303746" y="2245403"/>
                  <a:ext cx="916253" cy="862106"/>
                  <a:chOff x="5673295" y="1571333"/>
                  <a:chExt cx="1397026" cy="1333271"/>
                </a:xfrm>
                <a:solidFill>
                  <a:schemeClr val="accent2">
                    <a:lumMod val="75000"/>
                  </a:schemeClr>
                </a:solidFill>
              </p:grpSpPr>
              <p:sp>
                <p:nvSpPr>
                  <p:cNvPr id="489" name="手繪多邊形: 圖案 488">
                    <a:extLst>
                      <a:ext uri="{FF2B5EF4-FFF2-40B4-BE49-F238E27FC236}">
                        <a16:creationId xmlns:a16="http://schemas.microsoft.com/office/drawing/2014/main" id="{304F3B48-E385-4DF7-B6DB-09C8CD0262E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0" name="手繪多邊形: 圖案 489">
                    <a:extLst>
                      <a:ext uri="{FF2B5EF4-FFF2-40B4-BE49-F238E27FC236}">
                        <a16:creationId xmlns:a16="http://schemas.microsoft.com/office/drawing/2014/main" id="{A509E1FD-3F65-43A1-BD3B-29310FDFCE3D}"/>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1" name="手繪多邊形: 圖案 490">
                    <a:extLst>
                      <a:ext uri="{FF2B5EF4-FFF2-40B4-BE49-F238E27FC236}">
                        <a16:creationId xmlns:a16="http://schemas.microsoft.com/office/drawing/2014/main" id="{C2165CE3-14ED-4FA6-943B-203533CE980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9" name="群組 468">
                  <a:extLst>
                    <a:ext uri="{FF2B5EF4-FFF2-40B4-BE49-F238E27FC236}">
                      <a16:creationId xmlns:a16="http://schemas.microsoft.com/office/drawing/2014/main" id="{2C70C9E5-69B8-4090-850A-17233D45854F}"/>
                    </a:ext>
                  </a:extLst>
                </p:cNvPr>
                <p:cNvGrpSpPr/>
                <p:nvPr/>
              </p:nvGrpSpPr>
              <p:grpSpPr>
                <a:xfrm>
                  <a:off x="7847106" y="2492154"/>
                  <a:ext cx="916253" cy="862106"/>
                  <a:chOff x="5673295" y="1571333"/>
                  <a:chExt cx="1397026" cy="1333271"/>
                </a:xfrm>
                <a:solidFill>
                  <a:schemeClr val="accent2">
                    <a:lumMod val="75000"/>
                  </a:schemeClr>
                </a:solidFill>
              </p:grpSpPr>
              <p:sp>
                <p:nvSpPr>
                  <p:cNvPr id="486" name="手繪多邊形: 圖案 485">
                    <a:extLst>
                      <a:ext uri="{FF2B5EF4-FFF2-40B4-BE49-F238E27FC236}">
                        <a16:creationId xmlns:a16="http://schemas.microsoft.com/office/drawing/2014/main" id="{2EBDCC90-B45F-4BED-8693-12457D206A6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7" name="手繪多邊形: 圖案 486">
                    <a:extLst>
                      <a:ext uri="{FF2B5EF4-FFF2-40B4-BE49-F238E27FC236}">
                        <a16:creationId xmlns:a16="http://schemas.microsoft.com/office/drawing/2014/main" id="{08CF3666-6231-4BAB-8DB7-66AF07FCC71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8" name="手繪多邊形: 圖案 487">
                    <a:extLst>
                      <a:ext uri="{FF2B5EF4-FFF2-40B4-BE49-F238E27FC236}">
                        <a16:creationId xmlns:a16="http://schemas.microsoft.com/office/drawing/2014/main" id="{8D53A4F6-1A97-4D0B-A218-1A08B175D52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0" name="群組 469">
                  <a:extLst>
                    <a:ext uri="{FF2B5EF4-FFF2-40B4-BE49-F238E27FC236}">
                      <a16:creationId xmlns:a16="http://schemas.microsoft.com/office/drawing/2014/main" id="{91813865-1471-43FC-BF4A-7B1786022BB9}"/>
                    </a:ext>
                  </a:extLst>
                </p:cNvPr>
                <p:cNvGrpSpPr/>
                <p:nvPr/>
              </p:nvGrpSpPr>
              <p:grpSpPr>
                <a:xfrm>
                  <a:off x="5685929" y="1981431"/>
                  <a:ext cx="916253" cy="862106"/>
                  <a:chOff x="5673295" y="1571333"/>
                  <a:chExt cx="1397026" cy="1333271"/>
                </a:xfrm>
                <a:solidFill>
                  <a:schemeClr val="accent2">
                    <a:lumMod val="75000"/>
                  </a:schemeClr>
                </a:solidFill>
              </p:grpSpPr>
              <p:sp>
                <p:nvSpPr>
                  <p:cNvPr id="483" name="手繪多邊形: 圖案 482">
                    <a:extLst>
                      <a:ext uri="{FF2B5EF4-FFF2-40B4-BE49-F238E27FC236}">
                        <a16:creationId xmlns:a16="http://schemas.microsoft.com/office/drawing/2014/main" id="{FF7AD0D4-4CD1-4352-B20C-8C01892E63F5}"/>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4" name="手繪多邊形: 圖案 483">
                    <a:extLst>
                      <a:ext uri="{FF2B5EF4-FFF2-40B4-BE49-F238E27FC236}">
                        <a16:creationId xmlns:a16="http://schemas.microsoft.com/office/drawing/2014/main" id="{99081893-0793-4DB7-B679-4CDBD8768C2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5" name="手繪多邊形: 圖案 484">
                    <a:extLst>
                      <a:ext uri="{FF2B5EF4-FFF2-40B4-BE49-F238E27FC236}">
                        <a16:creationId xmlns:a16="http://schemas.microsoft.com/office/drawing/2014/main" id="{1CDFB9FC-61D6-47CF-9484-ABEA243D3857}"/>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1" name="群組 470">
                  <a:extLst>
                    <a:ext uri="{FF2B5EF4-FFF2-40B4-BE49-F238E27FC236}">
                      <a16:creationId xmlns:a16="http://schemas.microsoft.com/office/drawing/2014/main" id="{8DD936CF-1527-4903-B932-08FE92ABC701}"/>
                    </a:ext>
                  </a:extLst>
                </p:cNvPr>
                <p:cNvGrpSpPr/>
                <p:nvPr/>
              </p:nvGrpSpPr>
              <p:grpSpPr>
                <a:xfrm>
                  <a:off x="6233674" y="2225337"/>
                  <a:ext cx="916253" cy="862106"/>
                  <a:chOff x="5673295" y="1571333"/>
                  <a:chExt cx="1397026" cy="1333271"/>
                </a:xfrm>
                <a:solidFill>
                  <a:schemeClr val="accent2">
                    <a:lumMod val="75000"/>
                  </a:schemeClr>
                </a:solidFill>
              </p:grpSpPr>
              <p:sp>
                <p:nvSpPr>
                  <p:cNvPr id="480" name="手繪多邊形: 圖案 479">
                    <a:extLst>
                      <a:ext uri="{FF2B5EF4-FFF2-40B4-BE49-F238E27FC236}">
                        <a16:creationId xmlns:a16="http://schemas.microsoft.com/office/drawing/2014/main" id="{56A8A296-924F-4624-8B3A-B0A6389CF6C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1" name="手繪多邊形: 圖案 480">
                    <a:extLst>
                      <a:ext uri="{FF2B5EF4-FFF2-40B4-BE49-F238E27FC236}">
                        <a16:creationId xmlns:a16="http://schemas.microsoft.com/office/drawing/2014/main" id="{D3A29AF2-30D2-4A94-B01B-87EB7AEEE924}"/>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2" name="手繪多邊形: 圖案 481">
                    <a:extLst>
                      <a:ext uri="{FF2B5EF4-FFF2-40B4-BE49-F238E27FC236}">
                        <a16:creationId xmlns:a16="http://schemas.microsoft.com/office/drawing/2014/main" id="{6ABC5BF3-0483-4C37-86CF-8F8ED1CB050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2" name="群組 471">
                  <a:extLst>
                    <a:ext uri="{FF2B5EF4-FFF2-40B4-BE49-F238E27FC236}">
                      <a16:creationId xmlns:a16="http://schemas.microsoft.com/office/drawing/2014/main" id="{06486CEB-8BC7-4BC3-A578-47ACB70073B6}"/>
                    </a:ext>
                  </a:extLst>
                </p:cNvPr>
                <p:cNvGrpSpPr/>
                <p:nvPr/>
              </p:nvGrpSpPr>
              <p:grpSpPr>
                <a:xfrm>
                  <a:off x="6782956" y="2462507"/>
                  <a:ext cx="916253" cy="862106"/>
                  <a:chOff x="5673295" y="1571333"/>
                  <a:chExt cx="1397026" cy="1333271"/>
                </a:xfrm>
                <a:solidFill>
                  <a:schemeClr val="accent2">
                    <a:lumMod val="75000"/>
                  </a:schemeClr>
                </a:solidFill>
              </p:grpSpPr>
              <p:sp>
                <p:nvSpPr>
                  <p:cNvPr id="477" name="手繪多邊形: 圖案 476">
                    <a:extLst>
                      <a:ext uri="{FF2B5EF4-FFF2-40B4-BE49-F238E27FC236}">
                        <a16:creationId xmlns:a16="http://schemas.microsoft.com/office/drawing/2014/main" id="{5CA5A256-304C-4834-A1AF-03C6D666A1A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8" name="手繪多邊形: 圖案 477">
                    <a:extLst>
                      <a:ext uri="{FF2B5EF4-FFF2-40B4-BE49-F238E27FC236}">
                        <a16:creationId xmlns:a16="http://schemas.microsoft.com/office/drawing/2014/main" id="{1F3CFF1F-F90A-41A3-8F8E-3C709F64EAD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手繪多邊形: 圖案 478">
                    <a:extLst>
                      <a:ext uri="{FF2B5EF4-FFF2-40B4-BE49-F238E27FC236}">
                        <a16:creationId xmlns:a16="http://schemas.microsoft.com/office/drawing/2014/main" id="{31E00666-0835-411F-9E0B-594E426997B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3" name="群組 472">
                  <a:extLst>
                    <a:ext uri="{FF2B5EF4-FFF2-40B4-BE49-F238E27FC236}">
                      <a16:creationId xmlns:a16="http://schemas.microsoft.com/office/drawing/2014/main" id="{7E3A02BA-B1AE-4054-95F6-4CFE4A57A27F}"/>
                    </a:ext>
                  </a:extLst>
                </p:cNvPr>
                <p:cNvGrpSpPr/>
                <p:nvPr/>
              </p:nvGrpSpPr>
              <p:grpSpPr>
                <a:xfrm>
                  <a:off x="7326316" y="2709258"/>
                  <a:ext cx="916253" cy="862106"/>
                  <a:chOff x="5673295" y="1571333"/>
                  <a:chExt cx="1397026" cy="1333271"/>
                </a:xfrm>
                <a:solidFill>
                  <a:schemeClr val="accent2">
                    <a:lumMod val="75000"/>
                  </a:schemeClr>
                </a:solidFill>
              </p:grpSpPr>
              <p:sp>
                <p:nvSpPr>
                  <p:cNvPr id="474" name="手繪多邊形: 圖案 473">
                    <a:extLst>
                      <a:ext uri="{FF2B5EF4-FFF2-40B4-BE49-F238E27FC236}">
                        <a16:creationId xmlns:a16="http://schemas.microsoft.com/office/drawing/2014/main" id="{A34AD9BF-BF40-4B74-ACCF-0448D721EBBE}"/>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5" name="手繪多邊形: 圖案 474">
                    <a:extLst>
                      <a:ext uri="{FF2B5EF4-FFF2-40B4-BE49-F238E27FC236}">
                        <a16:creationId xmlns:a16="http://schemas.microsoft.com/office/drawing/2014/main" id="{67A92FAB-A9EB-462A-8C9F-C0E7A3E4177A}"/>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6" name="手繪多邊形: 圖案 475">
                    <a:extLst>
                      <a:ext uri="{FF2B5EF4-FFF2-40B4-BE49-F238E27FC236}">
                        <a16:creationId xmlns:a16="http://schemas.microsoft.com/office/drawing/2014/main" id="{61756C0E-FD8D-4395-BBD1-BA34BABADCE7}"/>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grpSp>
          <p:nvGrpSpPr>
            <p:cNvPr id="232" name="群組 231">
              <a:extLst>
                <a:ext uri="{FF2B5EF4-FFF2-40B4-BE49-F238E27FC236}">
                  <a16:creationId xmlns:a16="http://schemas.microsoft.com/office/drawing/2014/main" id="{8F6F42B9-8DF4-4A8D-AE99-7FF52B06A4C1}"/>
                </a:ext>
              </a:extLst>
            </p:cNvPr>
            <p:cNvGrpSpPr/>
            <p:nvPr/>
          </p:nvGrpSpPr>
          <p:grpSpPr>
            <a:xfrm>
              <a:off x="9558923" y="1680337"/>
              <a:ext cx="2754876" cy="3907919"/>
              <a:chOff x="9542572" y="1711372"/>
              <a:chExt cx="2754876" cy="3907919"/>
            </a:xfrm>
          </p:grpSpPr>
          <p:grpSp>
            <p:nvGrpSpPr>
              <p:cNvPr id="334" name="群組 333">
                <a:extLst>
                  <a:ext uri="{FF2B5EF4-FFF2-40B4-BE49-F238E27FC236}">
                    <a16:creationId xmlns:a16="http://schemas.microsoft.com/office/drawing/2014/main" id="{8325DE6F-FFF5-43B0-B948-E30B7D0A7817}"/>
                  </a:ext>
                </a:extLst>
              </p:cNvPr>
              <p:cNvGrpSpPr/>
              <p:nvPr/>
            </p:nvGrpSpPr>
            <p:grpSpPr>
              <a:xfrm>
                <a:off x="11409295" y="4161177"/>
                <a:ext cx="807004" cy="727251"/>
                <a:chOff x="5673295" y="1571333"/>
                <a:chExt cx="1397026" cy="1333271"/>
              </a:xfrm>
              <a:solidFill>
                <a:schemeClr val="accent2">
                  <a:lumMod val="75000"/>
                </a:schemeClr>
              </a:solidFill>
            </p:grpSpPr>
            <p:sp>
              <p:nvSpPr>
                <p:cNvPr id="451" name="手繪多邊形: 圖案 450">
                  <a:extLst>
                    <a:ext uri="{FF2B5EF4-FFF2-40B4-BE49-F238E27FC236}">
                      <a16:creationId xmlns:a16="http://schemas.microsoft.com/office/drawing/2014/main" id="{2D40A9DA-F5EA-4A87-A47C-364B8080886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手繪多邊形: 圖案 451">
                  <a:extLst>
                    <a:ext uri="{FF2B5EF4-FFF2-40B4-BE49-F238E27FC236}">
                      <a16:creationId xmlns:a16="http://schemas.microsoft.com/office/drawing/2014/main" id="{78268F38-AF51-4112-B22D-8391013C971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3" name="手繪多邊形: 圖案 452">
                  <a:extLst>
                    <a:ext uri="{FF2B5EF4-FFF2-40B4-BE49-F238E27FC236}">
                      <a16:creationId xmlns:a16="http://schemas.microsoft.com/office/drawing/2014/main" id="{17978221-9A87-46D0-9D9D-254AFEBF41E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5" name="群組 334">
                <a:extLst>
                  <a:ext uri="{FF2B5EF4-FFF2-40B4-BE49-F238E27FC236}">
                    <a16:creationId xmlns:a16="http://schemas.microsoft.com/office/drawing/2014/main" id="{0A66E557-261D-48E4-9021-18C93F078761}"/>
                  </a:ext>
                </a:extLst>
              </p:cNvPr>
              <p:cNvGrpSpPr/>
              <p:nvPr/>
            </p:nvGrpSpPr>
            <p:grpSpPr>
              <a:xfrm>
                <a:off x="11425337" y="3672354"/>
                <a:ext cx="807004" cy="727251"/>
                <a:chOff x="5673295" y="1571333"/>
                <a:chExt cx="1397026" cy="1333271"/>
              </a:xfrm>
              <a:solidFill>
                <a:schemeClr val="accent2">
                  <a:lumMod val="75000"/>
                </a:schemeClr>
              </a:solidFill>
            </p:grpSpPr>
            <p:sp>
              <p:nvSpPr>
                <p:cNvPr id="448" name="手繪多邊形: 圖案 447">
                  <a:extLst>
                    <a:ext uri="{FF2B5EF4-FFF2-40B4-BE49-F238E27FC236}">
                      <a16:creationId xmlns:a16="http://schemas.microsoft.com/office/drawing/2014/main" id="{A122A209-D801-4AFE-8749-D68DA499F15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9" name="手繪多邊形: 圖案 448">
                  <a:extLst>
                    <a:ext uri="{FF2B5EF4-FFF2-40B4-BE49-F238E27FC236}">
                      <a16:creationId xmlns:a16="http://schemas.microsoft.com/office/drawing/2014/main" id="{AA037529-E15D-4652-87CC-3CC3F51737E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手繪多邊形: 圖案 449">
                  <a:extLst>
                    <a:ext uri="{FF2B5EF4-FFF2-40B4-BE49-F238E27FC236}">
                      <a16:creationId xmlns:a16="http://schemas.microsoft.com/office/drawing/2014/main" id="{190A12D3-2EA1-4BA3-9614-DE3631F0093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6" name="群組 335">
                <a:extLst>
                  <a:ext uri="{FF2B5EF4-FFF2-40B4-BE49-F238E27FC236}">
                    <a16:creationId xmlns:a16="http://schemas.microsoft.com/office/drawing/2014/main" id="{DBBDCB57-21E7-4C11-A468-8967312BD7BF}"/>
                  </a:ext>
                </a:extLst>
              </p:cNvPr>
              <p:cNvGrpSpPr/>
              <p:nvPr/>
            </p:nvGrpSpPr>
            <p:grpSpPr>
              <a:xfrm>
                <a:off x="11445604" y="3176129"/>
                <a:ext cx="807004" cy="727251"/>
                <a:chOff x="5673295" y="1571333"/>
                <a:chExt cx="1397026" cy="1333271"/>
              </a:xfrm>
              <a:solidFill>
                <a:schemeClr val="accent2">
                  <a:lumMod val="75000"/>
                </a:schemeClr>
              </a:solidFill>
            </p:grpSpPr>
            <p:sp>
              <p:nvSpPr>
                <p:cNvPr id="445" name="手繪多邊形: 圖案 444">
                  <a:extLst>
                    <a:ext uri="{FF2B5EF4-FFF2-40B4-BE49-F238E27FC236}">
                      <a16:creationId xmlns:a16="http://schemas.microsoft.com/office/drawing/2014/main" id="{EB748FED-CC53-467F-95DC-CD62A456EA3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6" name="手繪多邊形: 圖案 445">
                  <a:extLst>
                    <a:ext uri="{FF2B5EF4-FFF2-40B4-BE49-F238E27FC236}">
                      <a16:creationId xmlns:a16="http://schemas.microsoft.com/office/drawing/2014/main" id="{B81BC1DB-79FD-4EA4-A7B3-95905CF7244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7" name="手繪多邊形: 圖案 446">
                  <a:extLst>
                    <a:ext uri="{FF2B5EF4-FFF2-40B4-BE49-F238E27FC236}">
                      <a16:creationId xmlns:a16="http://schemas.microsoft.com/office/drawing/2014/main" id="{753E8E8F-8166-49E4-84BC-19E678317936}"/>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7" name="群組 336">
                <a:extLst>
                  <a:ext uri="{FF2B5EF4-FFF2-40B4-BE49-F238E27FC236}">
                    <a16:creationId xmlns:a16="http://schemas.microsoft.com/office/drawing/2014/main" id="{5DA39582-11CC-4A04-90D8-FC5E2703BF35}"/>
                  </a:ext>
                </a:extLst>
              </p:cNvPr>
              <p:cNvGrpSpPr/>
              <p:nvPr/>
            </p:nvGrpSpPr>
            <p:grpSpPr>
              <a:xfrm>
                <a:off x="11458361" y="2684906"/>
                <a:ext cx="807004" cy="727251"/>
                <a:chOff x="5673295" y="1571333"/>
                <a:chExt cx="1397026" cy="1333271"/>
              </a:xfrm>
              <a:solidFill>
                <a:schemeClr val="accent2">
                  <a:lumMod val="75000"/>
                </a:schemeClr>
              </a:solidFill>
            </p:grpSpPr>
            <p:sp>
              <p:nvSpPr>
                <p:cNvPr id="442" name="手繪多邊形: 圖案 441">
                  <a:extLst>
                    <a:ext uri="{FF2B5EF4-FFF2-40B4-BE49-F238E27FC236}">
                      <a16:creationId xmlns:a16="http://schemas.microsoft.com/office/drawing/2014/main" id="{AA8856D1-DDDC-4CD7-B341-90CFEAD9904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3" name="手繪多邊形: 圖案 442">
                  <a:extLst>
                    <a:ext uri="{FF2B5EF4-FFF2-40B4-BE49-F238E27FC236}">
                      <a16:creationId xmlns:a16="http://schemas.microsoft.com/office/drawing/2014/main" id="{1F1016B4-1D5C-4BF4-A748-9041D3611F8D}"/>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4" name="手繪多邊形: 圖案 443">
                  <a:extLst>
                    <a:ext uri="{FF2B5EF4-FFF2-40B4-BE49-F238E27FC236}">
                      <a16:creationId xmlns:a16="http://schemas.microsoft.com/office/drawing/2014/main" id="{51291A45-737D-49BA-9D00-1958C1845E7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8" name="群組 337">
                <a:extLst>
                  <a:ext uri="{FF2B5EF4-FFF2-40B4-BE49-F238E27FC236}">
                    <a16:creationId xmlns:a16="http://schemas.microsoft.com/office/drawing/2014/main" id="{1BB29044-788A-4391-A747-68FF6BBAC9E9}"/>
                  </a:ext>
                </a:extLst>
              </p:cNvPr>
              <p:cNvGrpSpPr/>
              <p:nvPr/>
            </p:nvGrpSpPr>
            <p:grpSpPr>
              <a:xfrm>
                <a:off x="11474403" y="2196704"/>
                <a:ext cx="807004" cy="727251"/>
                <a:chOff x="5673295" y="1571333"/>
                <a:chExt cx="1397026" cy="1333271"/>
              </a:xfrm>
              <a:solidFill>
                <a:schemeClr val="accent2">
                  <a:lumMod val="75000"/>
                </a:schemeClr>
              </a:solidFill>
            </p:grpSpPr>
            <p:sp>
              <p:nvSpPr>
                <p:cNvPr id="439" name="手繪多邊形: 圖案 438">
                  <a:extLst>
                    <a:ext uri="{FF2B5EF4-FFF2-40B4-BE49-F238E27FC236}">
                      <a16:creationId xmlns:a16="http://schemas.microsoft.com/office/drawing/2014/main" id="{41075C91-5C99-4979-A962-73159A782A5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0" name="手繪多邊形: 圖案 439">
                  <a:extLst>
                    <a:ext uri="{FF2B5EF4-FFF2-40B4-BE49-F238E27FC236}">
                      <a16:creationId xmlns:a16="http://schemas.microsoft.com/office/drawing/2014/main" id="{C34CF7D6-11F6-498C-BF91-4C867D8E236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1" name="手繪多邊形: 圖案 440">
                  <a:extLst>
                    <a:ext uri="{FF2B5EF4-FFF2-40B4-BE49-F238E27FC236}">
                      <a16:creationId xmlns:a16="http://schemas.microsoft.com/office/drawing/2014/main" id="{481F549D-54A0-4758-9F2F-1560DB44A62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9" name="群組 338">
                <a:extLst>
                  <a:ext uri="{FF2B5EF4-FFF2-40B4-BE49-F238E27FC236}">
                    <a16:creationId xmlns:a16="http://schemas.microsoft.com/office/drawing/2014/main" id="{C4623105-3B2E-4B68-BC92-1F215E5AB404}"/>
                  </a:ext>
                </a:extLst>
              </p:cNvPr>
              <p:cNvGrpSpPr/>
              <p:nvPr/>
            </p:nvGrpSpPr>
            <p:grpSpPr>
              <a:xfrm>
                <a:off x="10942276" y="4344631"/>
                <a:ext cx="807004" cy="727251"/>
                <a:chOff x="5673295" y="1571333"/>
                <a:chExt cx="1397026" cy="1333271"/>
              </a:xfrm>
              <a:solidFill>
                <a:schemeClr val="accent2">
                  <a:lumMod val="75000"/>
                </a:schemeClr>
              </a:solidFill>
            </p:grpSpPr>
            <p:sp>
              <p:nvSpPr>
                <p:cNvPr id="436" name="手繪多邊形: 圖案 435">
                  <a:extLst>
                    <a:ext uri="{FF2B5EF4-FFF2-40B4-BE49-F238E27FC236}">
                      <a16:creationId xmlns:a16="http://schemas.microsoft.com/office/drawing/2014/main" id="{0F1EF286-C9E6-44D4-A53A-0A380C85A23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7" name="手繪多邊形: 圖案 436">
                  <a:extLst>
                    <a:ext uri="{FF2B5EF4-FFF2-40B4-BE49-F238E27FC236}">
                      <a16:creationId xmlns:a16="http://schemas.microsoft.com/office/drawing/2014/main" id="{C6159811-BE4B-474E-9314-7772DFB785E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8" name="手繪多邊形: 圖案 437">
                  <a:extLst>
                    <a:ext uri="{FF2B5EF4-FFF2-40B4-BE49-F238E27FC236}">
                      <a16:creationId xmlns:a16="http://schemas.microsoft.com/office/drawing/2014/main" id="{5965D3E9-D2FF-45DF-B217-AC348125DDD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0" name="群組 339">
                <a:extLst>
                  <a:ext uri="{FF2B5EF4-FFF2-40B4-BE49-F238E27FC236}">
                    <a16:creationId xmlns:a16="http://schemas.microsoft.com/office/drawing/2014/main" id="{9A57D835-0B20-4BBD-B6FD-4DC591759B17}"/>
                  </a:ext>
                </a:extLst>
              </p:cNvPr>
              <p:cNvGrpSpPr/>
              <p:nvPr/>
            </p:nvGrpSpPr>
            <p:grpSpPr>
              <a:xfrm>
                <a:off x="10958318" y="3855808"/>
                <a:ext cx="807004" cy="727251"/>
                <a:chOff x="5673295" y="1571333"/>
                <a:chExt cx="1397026" cy="1333271"/>
              </a:xfrm>
              <a:solidFill>
                <a:schemeClr val="accent2">
                  <a:lumMod val="75000"/>
                </a:schemeClr>
              </a:solidFill>
            </p:grpSpPr>
            <p:sp>
              <p:nvSpPr>
                <p:cNvPr id="433" name="手繪多邊形: 圖案 432">
                  <a:extLst>
                    <a:ext uri="{FF2B5EF4-FFF2-40B4-BE49-F238E27FC236}">
                      <a16:creationId xmlns:a16="http://schemas.microsoft.com/office/drawing/2014/main" id="{BC3C807D-5C9A-4E20-B806-7671BA11FFE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手繪多邊形: 圖案 433">
                  <a:extLst>
                    <a:ext uri="{FF2B5EF4-FFF2-40B4-BE49-F238E27FC236}">
                      <a16:creationId xmlns:a16="http://schemas.microsoft.com/office/drawing/2014/main" id="{6F4FEAB0-03E0-42F4-9129-D31CF946A82A}"/>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5" name="手繪多邊形: 圖案 434">
                  <a:extLst>
                    <a:ext uri="{FF2B5EF4-FFF2-40B4-BE49-F238E27FC236}">
                      <a16:creationId xmlns:a16="http://schemas.microsoft.com/office/drawing/2014/main" id="{89969FB4-37BF-414C-AEEA-6AAE6105CD1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1" name="群組 340">
                <a:extLst>
                  <a:ext uri="{FF2B5EF4-FFF2-40B4-BE49-F238E27FC236}">
                    <a16:creationId xmlns:a16="http://schemas.microsoft.com/office/drawing/2014/main" id="{2E1007CB-9680-4AAA-93E5-4D800A5BF65C}"/>
                  </a:ext>
                </a:extLst>
              </p:cNvPr>
              <p:cNvGrpSpPr/>
              <p:nvPr/>
            </p:nvGrpSpPr>
            <p:grpSpPr>
              <a:xfrm>
                <a:off x="10978585" y="3359583"/>
                <a:ext cx="807004" cy="727251"/>
                <a:chOff x="5673295" y="1571333"/>
                <a:chExt cx="1397026" cy="1333271"/>
              </a:xfrm>
              <a:solidFill>
                <a:schemeClr val="accent2">
                  <a:lumMod val="75000"/>
                </a:schemeClr>
              </a:solidFill>
            </p:grpSpPr>
            <p:sp>
              <p:nvSpPr>
                <p:cNvPr id="430" name="手繪多邊形: 圖案 429">
                  <a:extLst>
                    <a:ext uri="{FF2B5EF4-FFF2-40B4-BE49-F238E27FC236}">
                      <a16:creationId xmlns:a16="http://schemas.microsoft.com/office/drawing/2014/main" id="{934B383D-B378-42E5-A95E-02AF19BDA26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手繪多邊形: 圖案 430">
                  <a:extLst>
                    <a:ext uri="{FF2B5EF4-FFF2-40B4-BE49-F238E27FC236}">
                      <a16:creationId xmlns:a16="http://schemas.microsoft.com/office/drawing/2014/main" id="{AF0F6C90-1B00-446D-9F12-7A6105EAD8D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2" name="手繪多邊形: 圖案 431">
                  <a:extLst>
                    <a:ext uri="{FF2B5EF4-FFF2-40B4-BE49-F238E27FC236}">
                      <a16:creationId xmlns:a16="http://schemas.microsoft.com/office/drawing/2014/main" id="{D77353FB-53C8-4E57-AE93-090A39D5309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2" name="群組 341">
                <a:extLst>
                  <a:ext uri="{FF2B5EF4-FFF2-40B4-BE49-F238E27FC236}">
                    <a16:creationId xmlns:a16="http://schemas.microsoft.com/office/drawing/2014/main" id="{38BEAD46-4505-4A3C-A687-64482C546779}"/>
                  </a:ext>
                </a:extLst>
              </p:cNvPr>
              <p:cNvGrpSpPr/>
              <p:nvPr/>
            </p:nvGrpSpPr>
            <p:grpSpPr>
              <a:xfrm>
                <a:off x="10991342" y="2868360"/>
                <a:ext cx="807004" cy="727251"/>
                <a:chOff x="5673295" y="1571333"/>
                <a:chExt cx="1397026" cy="1333271"/>
              </a:xfrm>
              <a:solidFill>
                <a:schemeClr val="accent2">
                  <a:lumMod val="75000"/>
                </a:schemeClr>
              </a:solidFill>
            </p:grpSpPr>
            <p:sp>
              <p:nvSpPr>
                <p:cNvPr id="427" name="手繪多邊形: 圖案 426">
                  <a:extLst>
                    <a:ext uri="{FF2B5EF4-FFF2-40B4-BE49-F238E27FC236}">
                      <a16:creationId xmlns:a16="http://schemas.microsoft.com/office/drawing/2014/main" id="{5F73FE65-865C-46BB-B50C-C57DE0689466}"/>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手繪多邊形: 圖案 427">
                  <a:extLst>
                    <a:ext uri="{FF2B5EF4-FFF2-40B4-BE49-F238E27FC236}">
                      <a16:creationId xmlns:a16="http://schemas.microsoft.com/office/drawing/2014/main" id="{0EC11519-72E6-4D8D-94D5-E7528AA210E6}"/>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手繪多邊形: 圖案 428">
                  <a:extLst>
                    <a:ext uri="{FF2B5EF4-FFF2-40B4-BE49-F238E27FC236}">
                      <a16:creationId xmlns:a16="http://schemas.microsoft.com/office/drawing/2014/main" id="{B078690C-5C44-451A-BAF4-B12AB1F4402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3" name="群組 342">
                <a:extLst>
                  <a:ext uri="{FF2B5EF4-FFF2-40B4-BE49-F238E27FC236}">
                    <a16:creationId xmlns:a16="http://schemas.microsoft.com/office/drawing/2014/main" id="{221553E5-5C9E-4F88-AA9C-11BBF893099D}"/>
                  </a:ext>
                </a:extLst>
              </p:cNvPr>
              <p:cNvGrpSpPr/>
              <p:nvPr/>
            </p:nvGrpSpPr>
            <p:grpSpPr>
              <a:xfrm>
                <a:off x="11007383" y="2380158"/>
                <a:ext cx="807004" cy="727251"/>
                <a:chOff x="5673295" y="1571333"/>
                <a:chExt cx="1397026" cy="1333271"/>
              </a:xfrm>
              <a:solidFill>
                <a:schemeClr val="accent2">
                  <a:lumMod val="75000"/>
                </a:schemeClr>
              </a:solidFill>
            </p:grpSpPr>
            <p:sp>
              <p:nvSpPr>
                <p:cNvPr id="424" name="手繪多邊形: 圖案 423">
                  <a:extLst>
                    <a:ext uri="{FF2B5EF4-FFF2-40B4-BE49-F238E27FC236}">
                      <a16:creationId xmlns:a16="http://schemas.microsoft.com/office/drawing/2014/main" id="{C41A17B2-6320-4C86-8F70-7035F50EAF1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5" name="手繪多邊形: 圖案 424">
                  <a:extLst>
                    <a:ext uri="{FF2B5EF4-FFF2-40B4-BE49-F238E27FC236}">
                      <a16:creationId xmlns:a16="http://schemas.microsoft.com/office/drawing/2014/main" id="{6FF25849-191E-4CDC-8432-54FDB998E88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6" name="手繪多邊形: 圖案 425">
                  <a:extLst>
                    <a:ext uri="{FF2B5EF4-FFF2-40B4-BE49-F238E27FC236}">
                      <a16:creationId xmlns:a16="http://schemas.microsoft.com/office/drawing/2014/main" id="{A42C3BE4-CE8D-4EC2-8658-BF6622426A26}"/>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4" name="群組 343">
                <a:extLst>
                  <a:ext uri="{FF2B5EF4-FFF2-40B4-BE49-F238E27FC236}">
                    <a16:creationId xmlns:a16="http://schemas.microsoft.com/office/drawing/2014/main" id="{1F8BDD70-9895-439D-BA63-F3F95DCF13EF}"/>
                  </a:ext>
                </a:extLst>
              </p:cNvPr>
              <p:cNvGrpSpPr/>
              <p:nvPr/>
            </p:nvGrpSpPr>
            <p:grpSpPr>
              <a:xfrm>
                <a:off x="10472125" y="4523858"/>
                <a:ext cx="807004" cy="727251"/>
                <a:chOff x="5673295" y="1571333"/>
                <a:chExt cx="1397026" cy="1333271"/>
              </a:xfrm>
              <a:solidFill>
                <a:schemeClr val="accent2">
                  <a:lumMod val="75000"/>
                </a:schemeClr>
              </a:solidFill>
            </p:grpSpPr>
            <p:sp>
              <p:nvSpPr>
                <p:cNvPr id="421" name="手繪多邊形: 圖案 420">
                  <a:extLst>
                    <a:ext uri="{FF2B5EF4-FFF2-40B4-BE49-F238E27FC236}">
                      <a16:creationId xmlns:a16="http://schemas.microsoft.com/office/drawing/2014/main" id="{717A8EDA-A759-4971-AF62-60A2BACAABE4}"/>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2" name="手繪多邊形: 圖案 421">
                  <a:extLst>
                    <a:ext uri="{FF2B5EF4-FFF2-40B4-BE49-F238E27FC236}">
                      <a16:creationId xmlns:a16="http://schemas.microsoft.com/office/drawing/2014/main" id="{E8E305E1-20BF-4AF6-8E0E-2B117B349A1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3" name="手繪多邊形: 圖案 422">
                  <a:extLst>
                    <a:ext uri="{FF2B5EF4-FFF2-40B4-BE49-F238E27FC236}">
                      <a16:creationId xmlns:a16="http://schemas.microsoft.com/office/drawing/2014/main" id="{02F029A5-363C-4803-AE96-75E5FE5DBD0C}"/>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5" name="群組 344">
                <a:extLst>
                  <a:ext uri="{FF2B5EF4-FFF2-40B4-BE49-F238E27FC236}">
                    <a16:creationId xmlns:a16="http://schemas.microsoft.com/office/drawing/2014/main" id="{B9E89FD1-9A34-44DA-B447-768C681B1E60}"/>
                  </a:ext>
                </a:extLst>
              </p:cNvPr>
              <p:cNvGrpSpPr/>
              <p:nvPr/>
            </p:nvGrpSpPr>
            <p:grpSpPr>
              <a:xfrm>
                <a:off x="10488167" y="4035036"/>
                <a:ext cx="807004" cy="727251"/>
                <a:chOff x="5673295" y="1571333"/>
                <a:chExt cx="1397026" cy="1333271"/>
              </a:xfrm>
              <a:solidFill>
                <a:schemeClr val="accent2">
                  <a:lumMod val="75000"/>
                </a:schemeClr>
              </a:solidFill>
            </p:grpSpPr>
            <p:sp>
              <p:nvSpPr>
                <p:cNvPr id="418" name="手繪多邊形: 圖案 417">
                  <a:extLst>
                    <a:ext uri="{FF2B5EF4-FFF2-40B4-BE49-F238E27FC236}">
                      <a16:creationId xmlns:a16="http://schemas.microsoft.com/office/drawing/2014/main" id="{D1B1D843-1143-4993-A539-2E912A0AED7E}"/>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9" name="手繪多邊形: 圖案 418">
                  <a:extLst>
                    <a:ext uri="{FF2B5EF4-FFF2-40B4-BE49-F238E27FC236}">
                      <a16:creationId xmlns:a16="http://schemas.microsoft.com/office/drawing/2014/main" id="{2341D28F-C1CF-4888-8273-DF1ACF896E0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0" name="手繪多邊形: 圖案 419">
                  <a:extLst>
                    <a:ext uri="{FF2B5EF4-FFF2-40B4-BE49-F238E27FC236}">
                      <a16:creationId xmlns:a16="http://schemas.microsoft.com/office/drawing/2014/main" id="{08A7917E-BFF5-446B-8E31-B4EC8B55658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6" name="群組 345">
                <a:extLst>
                  <a:ext uri="{FF2B5EF4-FFF2-40B4-BE49-F238E27FC236}">
                    <a16:creationId xmlns:a16="http://schemas.microsoft.com/office/drawing/2014/main" id="{B0BD7F75-D803-44CD-828F-99AFB9E9E720}"/>
                  </a:ext>
                </a:extLst>
              </p:cNvPr>
              <p:cNvGrpSpPr/>
              <p:nvPr/>
            </p:nvGrpSpPr>
            <p:grpSpPr>
              <a:xfrm>
                <a:off x="10508434" y="3538811"/>
                <a:ext cx="807004" cy="727251"/>
                <a:chOff x="5673295" y="1571333"/>
                <a:chExt cx="1397026" cy="1333271"/>
              </a:xfrm>
              <a:solidFill>
                <a:schemeClr val="accent2">
                  <a:lumMod val="75000"/>
                </a:schemeClr>
              </a:solidFill>
            </p:grpSpPr>
            <p:sp>
              <p:nvSpPr>
                <p:cNvPr id="415" name="手繪多邊形: 圖案 414">
                  <a:extLst>
                    <a:ext uri="{FF2B5EF4-FFF2-40B4-BE49-F238E27FC236}">
                      <a16:creationId xmlns:a16="http://schemas.microsoft.com/office/drawing/2014/main" id="{E35AFD73-69F3-4D07-9745-F9E55C4BFD5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6" name="手繪多邊形: 圖案 415">
                  <a:extLst>
                    <a:ext uri="{FF2B5EF4-FFF2-40B4-BE49-F238E27FC236}">
                      <a16:creationId xmlns:a16="http://schemas.microsoft.com/office/drawing/2014/main" id="{D27F275B-9B36-4ECD-B35E-2896AF780BF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7" name="手繪多邊形: 圖案 416">
                  <a:extLst>
                    <a:ext uri="{FF2B5EF4-FFF2-40B4-BE49-F238E27FC236}">
                      <a16:creationId xmlns:a16="http://schemas.microsoft.com/office/drawing/2014/main" id="{F5416F96-1A46-4709-975F-1EB07AE0EA0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7" name="群組 346">
                <a:extLst>
                  <a:ext uri="{FF2B5EF4-FFF2-40B4-BE49-F238E27FC236}">
                    <a16:creationId xmlns:a16="http://schemas.microsoft.com/office/drawing/2014/main" id="{672F096E-4E34-4FF8-A048-3813AA4BD210}"/>
                  </a:ext>
                </a:extLst>
              </p:cNvPr>
              <p:cNvGrpSpPr/>
              <p:nvPr/>
            </p:nvGrpSpPr>
            <p:grpSpPr>
              <a:xfrm>
                <a:off x="10521191" y="3047587"/>
                <a:ext cx="807004" cy="727251"/>
                <a:chOff x="5673295" y="1571333"/>
                <a:chExt cx="1397026" cy="1333271"/>
              </a:xfrm>
              <a:solidFill>
                <a:schemeClr val="accent2">
                  <a:lumMod val="75000"/>
                </a:schemeClr>
              </a:solidFill>
            </p:grpSpPr>
            <p:sp>
              <p:nvSpPr>
                <p:cNvPr id="412" name="手繪多邊形: 圖案 411">
                  <a:extLst>
                    <a:ext uri="{FF2B5EF4-FFF2-40B4-BE49-F238E27FC236}">
                      <a16:creationId xmlns:a16="http://schemas.microsoft.com/office/drawing/2014/main" id="{52BC5591-C8C0-4D44-B248-A59994E89211}"/>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3" name="手繪多邊形: 圖案 412">
                  <a:extLst>
                    <a:ext uri="{FF2B5EF4-FFF2-40B4-BE49-F238E27FC236}">
                      <a16:creationId xmlns:a16="http://schemas.microsoft.com/office/drawing/2014/main" id="{AF8D3557-E626-4F8F-BBA8-FFD5BDED1EC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4" name="手繪多邊形: 圖案 413">
                  <a:extLst>
                    <a:ext uri="{FF2B5EF4-FFF2-40B4-BE49-F238E27FC236}">
                      <a16:creationId xmlns:a16="http://schemas.microsoft.com/office/drawing/2014/main" id="{ED32DBD4-0F7A-4526-A3A4-938428CD287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8" name="群組 347">
                <a:extLst>
                  <a:ext uri="{FF2B5EF4-FFF2-40B4-BE49-F238E27FC236}">
                    <a16:creationId xmlns:a16="http://schemas.microsoft.com/office/drawing/2014/main" id="{8C6B22C7-065D-472E-9476-A42C633EC863}"/>
                  </a:ext>
                </a:extLst>
              </p:cNvPr>
              <p:cNvGrpSpPr/>
              <p:nvPr/>
            </p:nvGrpSpPr>
            <p:grpSpPr>
              <a:xfrm>
                <a:off x="10537232" y="2559385"/>
                <a:ext cx="807004" cy="727251"/>
                <a:chOff x="5673295" y="1571333"/>
                <a:chExt cx="1397026" cy="1333271"/>
              </a:xfrm>
              <a:solidFill>
                <a:schemeClr val="accent2">
                  <a:lumMod val="75000"/>
                </a:schemeClr>
              </a:solidFill>
            </p:grpSpPr>
            <p:sp>
              <p:nvSpPr>
                <p:cNvPr id="409" name="手繪多邊形: 圖案 408">
                  <a:extLst>
                    <a:ext uri="{FF2B5EF4-FFF2-40B4-BE49-F238E27FC236}">
                      <a16:creationId xmlns:a16="http://schemas.microsoft.com/office/drawing/2014/main" id="{5E969407-087F-414B-A7AC-332BF50679B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0" name="手繪多邊形: 圖案 409">
                  <a:extLst>
                    <a:ext uri="{FF2B5EF4-FFF2-40B4-BE49-F238E27FC236}">
                      <a16:creationId xmlns:a16="http://schemas.microsoft.com/office/drawing/2014/main" id="{11AB3E57-C42F-4474-889E-270C9770818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1" name="手繪多邊形: 圖案 410">
                  <a:extLst>
                    <a:ext uri="{FF2B5EF4-FFF2-40B4-BE49-F238E27FC236}">
                      <a16:creationId xmlns:a16="http://schemas.microsoft.com/office/drawing/2014/main" id="{57C3F6DB-2B67-471F-94DE-83C65086A96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49" name="群組 348">
                <a:extLst>
                  <a:ext uri="{FF2B5EF4-FFF2-40B4-BE49-F238E27FC236}">
                    <a16:creationId xmlns:a16="http://schemas.microsoft.com/office/drawing/2014/main" id="{5C8B46D3-76EE-4D63-8DC9-CBAE06BBA25D}"/>
                  </a:ext>
                </a:extLst>
              </p:cNvPr>
              <p:cNvGrpSpPr/>
              <p:nvPr/>
            </p:nvGrpSpPr>
            <p:grpSpPr>
              <a:xfrm>
                <a:off x="10013431" y="4707002"/>
                <a:ext cx="807004" cy="727251"/>
                <a:chOff x="5673295" y="1571333"/>
                <a:chExt cx="1397026" cy="1333271"/>
              </a:xfrm>
              <a:solidFill>
                <a:schemeClr val="accent2">
                  <a:lumMod val="75000"/>
                </a:schemeClr>
              </a:solidFill>
            </p:grpSpPr>
            <p:sp>
              <p:nvSpPr>
                <p:cNvPr id="406" name="手繪多邊形: 圖案 405">
                  <a:extLst>
                    <a:ext uri="{FF2B5EF4-FFF2-40B4-BE49-F238E27FC236}">
                      <a16:creationId xmlns:a16="http://schemas.microsoft.com/office/drawing/2014/main" id="{FD7FFA4D-3AC6-4BBB-892A-5C8A28C371C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7" name="手繪多邊形: 圖案 406">
                  <a:extLst>
                    <a:ext uri="{FF2B5EF4-FFF2-40B4-BE49-F238E27FC236}">
                      <a16:creationId xmlns:a16="http://schemas.microsoft.com/office/drawing/2014/main" id="{9FA13D00-C28B-4F1F-AFD4-16860726809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8" name="手繪多邊形: 圖案 407">
                  <a:extLst>
                    <a:ext uri="{FF2B5EF4-FFF2-40B4-BE49-F238E27FC236}">
                      <a16:creationId xmlns:a16="http://schemas.microsoft.com/office/drawing/2014/main" id="{9F6D038B-EEDD-4C58-B673-3246C5E7B5D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0" name="群組 349">
                <a:extLst>
                  <a:ext uri="{FF2B5EF4-FFF2-40B4-BE49-F238E27FC236}">
                    <a16:creationId xmlns:a16="http://schemas.microsoft.com/office/drawing/2014/main" id="{06E48744-9834-4FF5-B9BA-FA3F4DEA8CE5}"/>
                  </a:ext>
                </a:extLst>
              </p:cNvPr>
              <p:cNvGrpSpPr/>
              <p:nvPr/>
            </p:nvGrpSpPr>
            <p:grpSpPr>
              <a:xfrm>
                <a:off x="10029473" y="4218179"/>
                <a:ext cx="807004" cy="727251"/>
                <a:chOff x="5673295" y="1571333"/>
                <a:chExt cx="1397026" cy="1333271"/>
              </a:xfrm>
              <a:solidFill>
                <a:schemeClr val="accent2">
                  <a:lumMod val="75000"/>
                </a:schemeClr>
              </a:solidFill>
            </p:grpSpPr>
            <p:sp>
              <p:nvSpPr>
                <p:cNvPr id="403" name="手繪多邊形: 圖案 402">
                  <a:extLst>
                    <a:ext uri="{FF2B5EF4-FFF2-40B4-BE49-F238E27FC236}">
                      <a16:creationId xmlns:a16="http://schemas.microsoft.com/office/drawing/2014/main" id="{9CEDF2D7-798A-4EF6-9990-4AC9E74F713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4" name="手繪多邊形: 圖案 403">
                  <a:extLst>
                    <a:ext uri="{FF2B5EF4-FFF2-40B4-BE49-F238E27FC236}">
                      <a16:creationId xmlns:a16="http://schemas.microsoft.com/office/drawing/2014/main" id="{96610F3D-84B9-4C91-B943-72BEA96741BB}"/>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5" name="手繪多邊形: 圖案 404">
                  <a:extLst>
                    <a:ext uri="{FF2B5EF4-FFF2-40B4-BE49-F238E27FC236}">
                      <a16:creationId xmlns:a16="http://schemas.microsoft.com/office/drawing/2014/main" id="{A052835F-9F83-4BD7-875E-3277F22DC900}"/>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1" name="群組 350">
                <a:extLst>
                  <a:ext uri="{FF2B5EF4-FFF2-40B4-BE49-F238E27FC236}">
                    <a16:creationId xmlns:a16="http://schemas.microsoft.com/office/drawing/2014/main" id="{3A5F19B7-DEA3-406A-8E2E-8C995E542964}"/>
                  </a:ext>
                </a:extLst>
              </p:cNvPr>
              <p:cNvGrpSpPr/>
              <p:nvPr/>
            </p:nvGrpSpPr>
            <p:grpSpPr>
              <a:xfrm>
                <a:off x="10049740" y="3721954"/>
                <a:ext cx="807004" cy="727251"/>
                <a:chOff x="5673295" y="1571333"/>
                <a:chExt cx="1397026" cy="1333271"/>
              </a:xfrm>
              <a:solidFill>
                <a:schemeClr val="accent2">
                  <a:lumMod val="75000"/>
                </a:schemeClr>
              </a:solidFill>
            </p:grpSpPr>
            <p:sp>
              <p:nvSpPr>
                <p:cNvPr id="400" name="手繪多邊形: 圖案 399">
                  <a:extLst>
                    <a:ext uri="{FF2B5EF4-FFF2-40B4-BE49-F238E27FC236}">
                      <a16:creationId xmlns:a16="http://schemas.microsoft.com/office/drawing/2014/main" id="{FBEA0A52-1325-45D2-B3EC-1FBA88D1F04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1" name="手繪多邊形: 圖案 400">
                  <a:extLst>
                    <a:ext uri="{FF2B5EF4-FFF2-40B4-BE49-F238E27FC236}">
                      <a16:creationId xmlns:a16="http://schemas.microsoft.com/office/drawing/2014/main" id="{9499EDAD-3CAE-43BA-836D-C599B302A14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2" name="手繪多邊形: 圖案 401">
                  <a:extLst>
                    <a:ext uri="{FF2B5EF4-FFF2-40B4-BE49-F238E27FC236}">
                      <a16:creationId xmlns:a16="http://schemas.microsoft.com/office/drawing/2014/main" id="{40F64B54-C8D7-4EF0-B2CE-73ACAA0F7F03}"/>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2" name="群組 351">
                <a:extLst>
                  <a:ext uri="{FF2B5EF4-FFF2-40B4-BE49-F238E27FC236}">
                    <a16:creationId xmlns:a16="http://schemas.microsoft.com/office/drawing/2014/main" id="{C8CCDC06-A505-411C-A387-EFE8C1F5087A}"/>
                  </a:ext>
                </a:extLst>
              </p:cNvPr>
              <p:cNvGrpSpPr/>
              <p:nvPr/>
            </p:nvGrpSpPr>
            <p:grpSpPr>
              <a:xfrm>
                <a:off x="10062497" y="3230730"/>
                <a:ext cx="807004" cy="727251"/>
                <a:chOff x="5673295" y="1571333"/>
                <a:chExt cx="1397026" cy="1333271"/>
              </a:xfrm>
              <a:solidFill>
                <a:schemeClr val="accent2">
                  <a:lumMod val="75000"/>
                </a:schemeClr>
              </a:solidFill>
            </p:grpSpPr>
            <p:sp>
              <p:nvSpPr>
                <p:cNvPr id="397" name="手繪多邊形: 圖案 396">
                  <a:extLst>
                    <a:ext uri="{FF2B5EF4-FFF2-40B4-BE49-F238E27FC236}">
                      <a16:creationId xmlns:a16="http://schemas.microsoft.com/office/drawing/2014/main" id="{3C13CD08-5900-4703-933D-F77069E8B4D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手繪多邊形: 圖案 397">
                  <a:extLst>
                    <a:ext uri="{FF2B5EF4-FFF2-40B4-BE49-F238E27FC236}">
                      <a16:creationId xmlns:a16="http://schemas.microsoft.com/office/drawing/2014/main" id="{8F9ED3DA-E317-4025-AA2E-FB54F48D826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9" name="手繪多邊形: 圖案 398">
                  <a:extLst>
                    <a:ext uri="{FF2B5EF4-FFF2-40B4-BE49-F238E27FC236}">
                      <a16:creationId xmlns:a16="http://schemas.microsoft.com/office/drawing/2014/main" id="{69B78262-6F27-4A85-9E5A-19DBB6A775D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3" name="群組 352">
                <a:extLst>
                  <a:ext uri="{FF2B5EF4-FFF2-40B4-BE49-F238E27FC236}">
                    <a16:creationId xmlns:a16="http://schemas.microsoft.com/office/drawing/2014/main" id="{95954009-940B-46AD-B8EC-64BEB8531399}"/>
                  </a:ext>
                </a:extLst>
              </p:cNvPr>
              <p:cNvGrpSpPr/>
              <p:nvPr/>
            </p:nvGrpSpPr>
            <p:grpSpPr>
              <a:xfrm>
                <a:off x="10078538" y="2742529"/>
                <a:ext cx="807004" cy="727251"/>
                <a:chOff x="5673295" y="1571333"/>
                <a:chExt cx="1397026" cy="1333271"/>
              </a:xfrm>
              <a:solidFill>
                <a:schemeClr val="accent2">
                  <a:lumMod val="75000"/>
                </a:schemeClr>
              </a:solidFill>
            </p:grpSpPr>
            <p:sp>
              <p:nvSpPr>
                <p:cNvPr id="394" name="手繪多邊形: 圖案 393">
                  <a:extLst>
                    <a:ext uri="{FF2B5EF4-FFF2-40B4-BE49-F238E27FC236}">
                      <a16:creationId xmlns:a16="http://schemas.microsoft.com/office/drawing/2014/main" id="{73D6CA80-6374-4604-95BB-496C4373D8D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5" name="手繪多邊形: 圖案 394">
                  <a:extLst>
                    <a:ext uri="{FF2B5EF4-FFF2-40B4-BE49-F238E27FC236}">
                      <a16:creationId xmlns:a16="http://schemas.microsoft.com/office/drawing/2014/main" id="{B4BE421B-C89E-4717-9632-D0DE09FBB39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6" name="手繪多邊形: 圖案 395">
                  <a:extLst>
                    <a:ext uri="{FF2B5EF4-FFF2-40B4-BE49-F238E27FC236}">
                      <a16:creationId xmlns:a16="http://schemas.microsoft.com/office/drawing/2014/main" id="{35488C21-70BD-4CCB-851B-955F0DCEA803}"/>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4" name="群組 353">
                <a:extLst>
                  <a:ext uri="{FF2B5EF4-FFF2-40B4-BE49-F238E27FC236}">
                    <a16:creationId xmlns:a16="http://schemas.microsoft.com/office/drawing/2014/main" id="{C34651F1-43E2-4BC2-A21F-8EFF34C9CF79}"/>
                  </a:ext>
                </a:extLst>
              </p:cNvPr>
              <p:cNvGrpSpPr/>
              <p:nvPr/>
            </p:nvGrpSpPr>
            <p:grpSpPr>
              <a:xfrm>
                <a:off x="9542572" y="4892040"/>
                <a:ext cx="807004" cy="727251"/>
                <a:chOff x="5673295" y="1571333"/>
                <a:chExt cx="1397026" cy="1333271"/>
              </a:xfrm>
              <a:solidFill>
                <a:schemeClr val="accent2">
                  <a:lumMod val="75000"/>
                </a:schemeClr>
              </a:solidFill>
            </p:grpSpPr>
            <p:sp>
              <p:nvSpPr>
                <p:cNvPr id="391" name="手繪多邊形: 圖案 390">
                  <a:extLst>
                    <a:ext uri="{FF2B5EF4-FFF2-40B4-BE49-F238E27FC236}">
                      <a16:creationId xmlns:a16="http://schemas.microsoft.com/office/drawing/2014/main" id="{6D0EC1DD-4809-40FF-BC5A-837208378FA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2" name="手繪多邊形: 圖案 391">
                  <a:extLst>
                    <a:ext uri="{FF2B5EF4-FFF2-40B4-BE49-F238E27FC236}">
                      <a16:creationId xmlns:a16="http://schemas.microsoft.com/office/drawing/2014/main" id="{744FC130-3A17-4DF8-B17A-39282CB01FC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3" name="手繪多邊形: 圖案 392">
                  <a:extLst>
                    <a:ext uri="{FF2B5EF4-FFF2-40B4-BE49-F238E27FC236}">
                      <a16:creationId xmlns:a16="http://schemas.microsoft.com/office/drawing/2014/main" id="{D5E913A4-CDBD-4B50-B319-10DCB502007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5" name="群組 354">
                <a:extLst>
                  <a:ext uri="{FF2B5EF4-FFF2-40B4-BE49-F238E27FC236}">
                    <a16:creationId xmlns:a16="http://schemas.microsoft.com/office/drawing/2014/main" id="{D9D6904B-2D66-45AC-9C02-E19846B2727B}"/>
                  </a:ext>
                </a:extLst>
              </p:cNvPr>
              <p:cNvGrpSpPr/>
              <p:nvPr/>
            </p:nvGrpSpPr>
            <p:grpSpPr>
              <a:xfrm>
                <a:off x="9558613" y="4403218"/>
                <a:ext cx="807004" cy="727251"/>
                <a:chOff x="5673295" y="1571333"/>
                <a:chExt cx="1397026" cy="1333271"/>
              </a:xfrm>
              <a:solidFill>
                <a:schemeClr val="accent2">
                  <a:lumMod val="75000"/>
                </a:schemeClr>
              </a:solidFill>
            </p:grpSpPr>
            <p:sp>
              <p:nvSpPr>
                <p:cNvPr id="388" name="手繪多邊形: 圖案 387">
                  <a:extLst>
                    <a:ext uri="{FF2B5EF4-FFF2-40B4-BE49-F238E27FC236}">
                      <a16:creationId xmlns:a16="http://schemas.microsoft.com/office/drawing/2014/main" id="{AE8C42FF-04C4-4484-9E2F-5A2D41DE03B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9" name="手繪多邊形: 圖案 388">
                  <a:extLst>
                    <a:ext uri="{FF2B5EF4-FFF2-40B4-BE49-F238E27FC236}">
                      <a16:creationId xmlns:a16="http://schemas.microsoft.com/office/drawing/2014/main" id="{05B1C369-BC88-4F75-BABB-E6A89CF92C5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0" name="手繪多邊形: 圖案 389">
                  <a:extLst>
                    <a:ext uri="{FF2B5EF4-FFF2-40B4-BE49-F238E27FC236}">
                      <a16:creationId xmlns:a16="http://schemas.microsoft.com/office/drawing/2014/main" id="{125A8922-DC06-4FF4-BA7A-E1E4213F8D3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6" name="群組 355">
                <a:extLst>
                  <a:ext uri="{FF2B5EF4-FFF2-40B4-BE49-F238E27FC236}">
                    <a16:creationId xmlns:a16="http://schemas.microsoft.com/office/drawing/2014/main" id="{B7B5D339-C42C-4FFA-8E84-EA97F2A96E56}"/>
                  </a:ext>
                </a:extLst>
              </p:cNvPr>
              <p:cNvGrpSpPr/>
              <p:nvPr/>
            </p:nvGrpSpPr>
            <p:grpSpPr>
              <a:xfrm>
                <a:off x="9578881" y="3906993"/>
                <a:ext cx="807004" cy="727251"/>
                <a:chOff x="5673295" y="1571333"/>
                <a:chExt cx="1397026" cy="1333271"/>
              </a:xfrm>
              <a:solidFill>
                <a:schemeClr val="accent2">
                  <a:lumMod val="75000"/>
                </a:schemeClr>
              </a:solidFill>
            </p:grpSpPr>
            <p:sp>
              <p:nvSpPr>
                <p:cNvPr id="385" name="手繪多邊形: 圖案 384">
                  <a:extLst>
                    <a:ext uri="{FF2B5EF4-FFF2-40B4-BE49-F238E27FC236}">
                      <a16:creationId xmlns:a16="http://schemas.microsoft.com/office/drawing/2014/main" id="{C474E0A2-CB78-4422-B209-124F1D1B23D3}"/>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6" name="手繪多邊形: 圖案 385">
                  <a:extLst>
                    <a:ext uri="{FF2B5EF4-FFF2-40B4-BE49-F238E27FC236}">
                      <a16:creationId xmlns:a16="http://schemas.microsoft.com/office/drawing/2014/main" id="{D7F224EB-7776-4FA9-98D3-EF37B0D95D2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7" name="手繪多邊形: 圖案 386">
                  <a:extLst>
                    <a:ext uri="{FF2B5EF4-FFF2-40B4-BE49-F238E27FC236}">
                      <a16:creationId xmlns:a16="http://schemas.microsoft.com/office/drawing/2014/main" id="{341BE82F-DAE4-470D-B6B7-0D2C1F8E9F34}"/>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7" name="群組 356">
                <a:extLst>
                  <a:ext uri="{FF2B5EF4-FFF2-40B4-BE49-F238E27FC236}">
                    <a16:creationId xmlns:a16="http://schemas.microsoft.com/office/drawing/2014/main" id="{2810A493-9B10-4B83-AF08-8E263DEB107C}"/>
                  </a:ext>
                </a:extLst>
              </p:cNvPr>
              <p:cNvGrpSpPr/>
              <p:nvPr/>
            </p:nvGrpSpPr>
            <p:grpSpPr>
              <a:xfrm>
                <a:off x="9591638" y="3415769"/>
                <a:ext cx="807004" cy="727251"/>
                <a:chOff x="5673295" y="1571333"/>
                <a:chExt cx="1397026" cy="1333271"/>
              </a:xfrm>
              <a:solidFill>
                <a:schemeClr val="accent2">
                  <a:lumMod val="75000"/>
                </a:schemeClr>
              </a:solidFill>
            </p:grpSpPr>
            <p:sp>
              <p:nvSpPr>
                <p:cNvPr id="382" name="手繪多邊形: 圖案 381">
                  <a:extLst>
                    <a:ext uri="{FF2B5EF4-FFF2-40B4-BE49-F238E27FC236}">
                      <a16:creationId xmlns:a16="http://schemas.microsoft.com/office/drawing/2014/main" id="{680EB0E3-1198-418E-91BB-BDA8D53C06C4}"/>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3" name="手繪多邊形: 圖案 382">
                  <a:extLst>
                    <a:ext uri="{FF2B5EF4-FFF2-40B4-BE49-F238E27FC236}">
                      <a16:creationId xmlns:a16="http://schemas.microsoft.com/office/drawing/2014/main" id="{295D9D4F-0D7D-4D8C-94E5-41F706BE664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4" name="手繪多邊形: 圖案 383">
                  <a:extLst>
                    <a:ext uri="{FF2B5EF4-FFF2-40B4-BE49-F238E27FC236}">
                      <a16:creationId xmlns:a16="http://schemas.microsoft.com/office/drawing/2014/main" id="{FDEC89FD-5012-4724-8089-DB5F8C1A020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8" name="群組 357">
                <a:extLst>
                  <a:ext uri="{FF2B5EF4-FFF2-40B4-BE49-F238E27FC236}">
                    <a16:creationId xmlns:a16="http://schemas.microsoft.com/office/drawing/2014/main" id="{CEB3359C-53EB-4BB2-B4D1-660E5F4EE06B}"/>
                  </a:ext>
                </a:extLst>
              </p:cNvPr>
              <p:cNvGrpSpPr/>
              <p:nvPr/>
            </p:nvGrpSpPr>
            <p:grpSpPr>
              <a:xfrm>
                <a:off x="9607679" y="2927568"/>
                <a:ext cx="807004" cy="727251"/>
                <a:chOff x="5673295" y="1571333"/>
                <a:chExt cx="1397026" cy="1333271"/>
              </a:xfrm>
              <a:solidFill>
                <a:schemeClr val="accent2">
                  <a:lumMod val="75000"/>
                </a:schemeClr>
              </a:solidFill>
            </p:grpSpPr>
            <p:sp>
              <p:nvSpPr>
                <p:cNvPr id="379" name="手繪多邊形: 圖案 378">
                  <a:extLst>
                    <a:ext uri="{FF2B5EF4-FFF2-40B4-BE49-F238E27FC236}">
                      <a16:creationId xmlns:a16="http://schemas.microsoft.com/office/drawing/2014/main" id="{7A155CE1-741E-4362-B717-4C250D6E7F95}"/>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0" name="手繪多邊形: 圖案 379">
                  <a:extLst>
                    <a:ext uri="{FF2B5EF4-FFF2-40B4-BE49-F238E27FC236}">
                      <a16:creationId xmlns:a16="http://schemas.microsoft.com/office/drawing/2014/main" id="{AFE09E87-7B2D-4CD6-B36A-107A4DE2E05A}"/>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1" name="手繪多邊形: 圖案 380">
                  <a:extLst>
                    <a:ext uri="{FF2B5EF4-FFF2-40B4-BE49-F238E27FC236}">
                      <a16:creationId xmlns:a16="http://schemas.microsoft.com/office/drawing/2014/main" id="{4EA3E3C6-7307-4E15-93A9-4CD8F2E45EB6}"/>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59" name="群組 358">
                <a:extLst>
                  <a:ext uri="{FF2B5EF4-FFF2-40B4-BE49-F238E27FC236}">
                    <a16:creationId xmlns:a16="http://schemas.microsoft.com/office/drawing/2014/main" id="{834C3F63-F987-4C4B-914A-D1C887D238D9}"/>
                  </a:ext>
                </a:extLst>
              </p:cNvPr>
              <p:cNvGrpSpPr/>
              <p:nvPr/>
            </p:nvGrpSpPr>
            <p:grpSpPr>
              <a:xfrm>
                <a:off x="11490444" y="1711372"/>
                <a:ext cx="807004" cy="727251"/>
                <a:chOff x="5673295" y="1571333"/>
                <a:chExt cx="1397026" cy="1333271"/>
              </a:xfrm>
              <a:solidFill>
                <a:schemeClr val="accent2">
                  <a:lumMod val="75000"/>
                </a:schemeClr>
              </a:solidFill>
            </p:grpSpPr>
            <p:sp>
              <p:nvSpPr>
                <p:cNvPr id="376" name="手繪多邊形: 圖案 375">
                  <a:extLst>
                    <a:ext uri="{FF2B5EF4-FFF2-40B4-BE49-F238E27FC236}">
                      <a16:creationId xmlns:a16="http://schemas.microsoft.com/office/drawing/2014/main" id="{60A575A0-B6AA-4347-B482-1016BFED2EB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7" name="手繪多邊形: 圖案 376">
                  <a:extLst>
                    <a:ext uri="{FF2B5EF4-FFF2-40B4-BE49-F238E27FC236}">
                      <a16:creationId xmlns:a16="http://schemas.microsoft.com/office/drawing/2014/main" id="{903F9EB5-6756-463C-9D14-C815B1E805E2}"/>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8" name="手繪多邊形: 圖案 377">
                  <a:extLst>
                    <a:ext uri="{FF2B5EF4-FFF2-40B4-BE49-F238E27FC236}">
                      <a16:creationId xmlns:a16="http://schemas.microsoft.com/office/drawing/2014/main" id="{1C09A58B-CB14-46C1-BED4-D7958515AFE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0" name="群組 359">
                <a:extLst>
                  <a:ext uri="{FF2B5EF4-FFF2-40B4-BE49-F238E27FC236}">
                    <a16:creationId xmlns:a16="http://schemas.microsoft.com/office/drawing/2014/main" id="{C4A43CC1-445F-428A-9AB6-E25A62F2E278}"/>
                  </a:ext>
                </a:extLst>
              </p:cNvPr>
              <p:cNvGrpSpPr/>
              <p:nvPr/>
            </p:nvGrpSpPr>
            <p:grpSpPr>
              <a:xfrm>
                <a:off x="11023424" y="1894826"/>
                <a:ext cx="807004" cy="727251"/>
                <a:chOff x="5673295" y="1571333"/>
                <a:chExt cx="1397026" cy="1333271"/>
              </a:xfrm>
              <a:solidFill>
                <a:schemeClr val="accent2">
                  <a:lumMod val="75000"/>
                </a:schemeClr>
              </a:solidFill>
            </p:grpSpPr>
            <p:sp>
              <p:nvSpPr>
                <p:cNvPr id="373" name="手繪多邊形: 圖案 372">
                  <a:extLst>
                    <a:ext uri="{FF2B5EF4-FFF2-40B4-BE49-F238E27FC236}">
                      <a16:creationId xmlns:a16="http://schemas.microsoft.com/office/drawing/2014/main" id="{4BA31318-9F8A-4BE7-B64F-EA084731854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4" name="手繪多邊形: 圖案 373">
                  <a:extLst>
                    <a:ext uri="{FF2B5EF4-FFF2-40B4-BE49-F238E27FC236}">
                      <a16:creationId xmlns:a16="http://schemas.microsoft.com/office/drawing/2014/main" id="{59C9F257-E3B9-4FC9-8127-28B89CAA9BDB}"/>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5" name="手繪多邊形: 圖案 374">
                  <a:extLst>
                    <a:ext uri="{FF2B5EF4-FFF2-40B4-BE49-F238E27FC236}">
                      <a16:creationId xmlns:a16="http://schemas.microsoft.com/office/drawing/2014/main" id="{17B2990A-6797-46CB-886D-92D3622B8037}"/>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1" name="群組 360">
                <a:extLst>
                  <a:ext uri="{FF2B5EF4-FFF2-40B4-BE49-F238E27FC236}">
                    <a16:creationId xmlns:a16="http://schemas.microsoft.com/office/drawing/2014/main" id="{F7786CE9-917C-4FBC-A8A1-4A410C70CFF9}"/>
                  </a:ext>
                </a:extLst>
              </p:cNvPr>
              <p:cNvGrpSpPr/>
              <p:nvPr/>
            </p:nvGrpSpPr>
            <p:grpSpPr>
              <a:xfrm>
                <a:off x="10553273" y="2074053"/>
                <a:ext cx="807004" cy="727251"/>
                <a:chOff x="5673295" y="1571333"/>
                <a:chExt cx="1397026" cy="1333271"/>
              </a:xfrm>
              <a:solidFill>
                <a:schemeClr val="accent2">
                  <a:lumMod val="75000"/>
                </a:schemeClr>
              </a:solidFill>
            </p:grpSpPr>
            <p:sp>
              <p:nvSpPr>
                <p:cNvPr id="370" name="手繪多邊形: 圖案 369">
                  <a:extLst>
                    <a:ext uri="{FF2B5EF4-FFF2-40B4-BE49-F238E27FC236}">
                      <a16:creationId xmlns:a16="http://schemas.microsoft.com/office/drawing/2014/main" id="{AD0A3EDE-7F57-41ED-8527-132900028A3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1" name="手繪多邊形: 圖案 370">
                  <a:extLst>
                    <a:ext uri="{FF2B5EF4-FFF2-40B4-BE49-F238E27FC236}">
                      <a16:creationId xmlns:a16="http://schemas.microsoft.com/office/drawing/2014/main" id="{FD32E170-5296-4A43-A1B8-458C5379BB84}"/>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2" name="手繪多邊形: 圖案 371">
                  <a:extLst>
                    <a:ext uri="{FF2B5EF4-FFF2-40B4-BE49-F238E27FC236}">
                      <a16:creationId xmlns:a16="http://schemas.microsoft.com/office/drawing/2014/main" id="{2925FBCF-E4A6-4776-9579-5F13D4BDB30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2" name="群組 361">
                <a:extLst>
                  <a:ext uri="{FF2B5EF4-FFF2-40B4-BE49-F238E27FC236}">
                    <a16:creationId xmlns:a16="http://schemas.microsoft.com/office/drawing/2014/main" id="{97145471-BD21-4D0F-8196-EB9B230282FE}"/>
                  </a:ext>
                </a:extLst>
              </p:cNvPr>
              <p:cNvGrpSpPr/>
              <p:nvPr/>
            </p:nvGrpSpPr>
            <p:grpSpPr>
              <a:xfrm>
                <a:off x="10094579" y="2257197"/>
                <a:ext cx="807004" cy="727251"/>
                <a:chOff x="5673295" y="1571333"/>
                <a:chExt cx="1397026" cy="1333271"/>
              </a:xfrm>
              <a:solidFill>
                <a:schemeClr val="accent2">
                  <a:lumMod val="75000"/>
                </a:schemeClr>
              </a:solidFill>
            </p:grpSpPr>
            <p:sp>
              <p:nvSpPr>
                <p:cNvPr id="367" name="手繪多邊形: 圖案 366">
                  <a:extLst>
                    <a:ext uri="{FF2B5EF4-FFF2-40B4-BE49-F238E27FC236}">
                      <a16:creationId xmlns:a16="http://schemas.microsoft.com/office/drawing/2014/main" id="{8A406DC7-D8FE-40F2-ACB0-AFB55E37924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8" name="手繪多邊形: 圖案 367">
                  <a:extLst>
                    <a:ext uri="{FF2B5EF4-FFF2-40B4-BE49-F238E27FC236}">
                      <a16:creationId xmlns:a16="http://schemas.microsoft.com/office/drawing/2014/main" id="{C95E0D9B-AE8F-4748-BB22-ADCBAF6BA01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9" name="手繪多邊形: 圖案 368">
                  <a:extLst>
                    <a:ext uri="{FF2B5EF4-FFF2-40B4-BE49-F238E27FC236}">
                      <a16:creationId xmlns:a16="http://schemas.microsoft.com/office/drawing/2014/main" id="{362AE021-DBC7-4A29-9756-53485BDB729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3" name="群組 362">
                <a:extLst>
                  <a:ext uri="{FF2B5EF4-FFF2-40B4-BE49-F238E27FC236}">
                    <a16:creationId xmlns:a16="http://schemas.microsoft.com/office/drawing/2014/main" id="{20C2446A-7722-4504-89B2-4A16B55CC4F8}"/>
                  </a:ext>
                </a:extLst>
              </p:cNvPr>
              <p:cNvGrpSpPr/>
              <p:nvPr/>
            </p:nvGrpSpPr>
            <p:grpSpPr>
              <a:xfrm>
                <a:off x="9623720" y="2442236"/>
                <a:ext cx="807004" cy="727251"/>
                <a:chOff x="5673295" y="1571333"/>
                <a:chExt cx="1397026" cy="1333271"/>
              </a:xfrm>
              <a:solidFill>
                <a:schemeClr val="accent2">
                  <a:lumMod val="75000"/>
                </a:schemeClr>
              </a:solidFill>
            </p:grpSpPr>
            <p:sp>
              <p:nvSpPr>
                <p:cNvPr id="364" name="手繪多邊形: 圖案 363">
                  <a:extLst>
                    <a:ext uri="{FF2B5EF4-FFF2-40B4-BE49-F238E27FC236}">
                      <a16:creationId xmlns:a16="http://schemas.microsoft.com/office/drawing/2014/main" id="{4A507821-567D-46F3-A981-327F7DDAD06E}"/>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5" name="手繪多邊形: 圖案 364">
                  <a:extLst>
                    <a:ext uri="{FF2B5EF4-FFF2-40B4-BE49-F238E27FC236}">
                      <a16:creationId xmlns:a16="http://schemas.microsoft.com/office/drawing/2014/main" id="{185A851B-7693-464A-B605-122E40F11FB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6" name="手繪多邊形: 圖案 365">
                  <a:extLst>
                    <a:ext uri="{FF2B5EF4-FFF2-40B4-BE49-F238E27FC236}">
                      <a16:creationId xmlns:a16="http://schemas.microsoft.com/office/drawing/2014/main" id="{8CBC1DC5-A1B1-4C2D-B172-4316E5B6488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E9B1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233" name="群組 232">
              <a:extLst>
                <a:ext uri="{FF2B5EF4-FFF2-40B4-BE49-F238E27FC236}">
                  <a16:creationId xmlns:a16="http://schemas.microsoft.com/office/drawing/2014/main" id="{DD000A02-BC28-4F78-B359-790EF01CA334}"/>
                </a:ext>
              </a:extLst>
            </p:cNvPr>
            <p:cNvGrpSpPr/>
            <p:nvPr/>
          </p:nvGrpSpPr>
          <p:grpSpPr>
            <a:xfrm>
              <a:off x="7727812" y="347994"/>
              <a:ext cx="4608000" cy="2282774"/>
              <a:chOff x="6146164" y="1299706"/>
              <a:chExt cx="5231810" cy="2706074"/>
            </a:xfrm>
            <a:solidFill>
              <a:schemeClr val="accent2">
                <a:lumMod val="75000"/>
              </a:schemeClr>
            </a:solidFill>
          </p:grpSpPr>
          <p:grpSp>
            <p:nvGrpSpPr>
              <p:cNvPr id="234" name="群組 233">
                <a:extLst>
                  <a:ext uri="{FF2B5EF4-FFF2-40B4-BE49-F238E27FC236}">
                    <a16:creationId xmlns:a16="http://schemas.microsoft.com/office/drawing/2014/main" id="{72E88545-4E90-49CD-A31F-363FD05BB3AB}"/>
                  </a:ext>
                </a:extLst>
              </p:cNvPr>
              <p:cNvGrpSpPr/>
              <p:nvPr/>
            </p:nvGrpSpPr>
            <p:grpSpPr>
              <a:xfrm>
                <a:off x="8265596" y="1299706"/>
                <a:ext cx="916253" cy="862106"/>
                <a:chOff x="5673295" y="1571333"/>
                <a:chExt cx="1397026" cy="1333271"/>
              </a:xfrm>
              <a:grpFill/>
            </p:grpSpPr>
            <p:sp>
              <p:nvSpPr>
                <p:cNvPr id="331" name="手繪多邊形: 圖案 330">
                  <a:extLst>
                    <a:ext uri="{FF2B5EF4-FFF2-40B4-BE49-F238E27FC236}">
                      <a16:creationId xmlns:a16="http://schemas.microsoft.com/office/drawing/2014/main" id="{90863A96-6A44-4C08-9C52-CB33857C2B8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2" name="手繪多邊形: 圖案 331">
                  <a:extLst>
                    <a:ext uri="{FF2B5EF4-FFF2-40B4-BE49-F238E27FC236}">
                      <a16:creationId xmlns:a16="http://schemas.microsoft.com/office/drawing/2014/main" id="{DFE78783-6384-4F2E-87CA-EF75B9609BB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3" name="手繪多邊形: 圖案 332">
                  <a:extLst>
                    <a:ext uri="{FF2B5EF4-FFF2-40B4-BE49-F238E27FC236}">
                      <a16:creationId xmlns:a16="http://schemas.microsoft.com/office/drawing/2014/main" id="{C194CF94-9FAE-43CB-8490-E323BBD3CFC4}"/>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5" name="群組 234">
                <a:extLst>
                  <a:ext uri="{FF2B5EF4-FFF2-40B4-BE49-F238E27FC236}">
                    <a16:creationId xmlns:a16="http://schemas.microsoft.com/office/drawing/2014/main" id="{D1866E27-AA0E-4FEC-90F3-26A0BDC5276E}"/>
                  </a:ext>
                </a:extLst>
              </p:cNvPr>
              <p:cNvGrpSpPr/>
              <p:nvPr/>
            </p:nvGrpSpPr>
            <p:grpSpPr>
              <a:xfrm>
                <a:off x="8813341" y="1543612"/>
                <a:ext cx="916253" cy="862106"/>
                <a:chOff x="5673295" y="1571333"/>
                <a:chExt cx="1397026" cy="1333271"/>
              </a:xfrm>
              <a:grpFill/>
            </p:grpSpPr>
            <p:sp>
              <p:nvSpPr>
                <p:cNvPr id="328" name="手繪多邊形: 圖案 327">
                  <a:extLst>
                    <a:ext uri="{FF2B5EF4-FFF2-40B4-BE49-F238E27FC236}">
                      <a16:creationId xmlns:a16="http://schemas.microsoft.com/office/drawing/2014/main" id="{5E284A20-7FD4-44E5-AD55-BFBAD9E287A2}"/>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9" name="手繪多邊形: 圖案 328">
                  <a:extLst>
                    <a:ext uri="{FF2B5EF4-FFF2-40B4-BE49-F238E27FC236}">
                      <a16:creationId xmlns:a16="http://schemas.microsoft.com/office/drawing/2014/main" id="{AF3E8791-A505-499D-99E9-40F4CBBB4C6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手繪多邊形: 圖案 329">
                  <a:extLst>
                    <a:ext uri="{FF2B5EF4-FFF2-40B4-BE49-F238E27FC236}">
                      <a16:creationId xmlns:a16="http://schemas.microsoft.com/office/drawing/2014/main" id="{B7824862-BF8B-4B11-A5E9-449DE244FF37}"/>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6" name="群組 235">
                <a:extLst>
                  <a:ext uri="{FF2B5EF4-FFF2-40B4-BE49-F238E27FC236}">
                    <a16:creationId xmlns:a16="http://schemas.microsoft.com/office/drawing/2014/main" id="{1340A9E1-015A-4085-A8B4-530DC7DB87A2}"/>
                  </a:ext>
                </a:extLst>
              </p:cNvPr>
              <p:cNvGrpSpPr/>
              <p:nvPr/>
            </p:nvGrpSpPr>
            <p:grpSpPr>
              <a:xfrm>
                <a:off x="9362623" y="1780782"/>
                <a:ext cx="916253" cy="862106"/>
                <a:chOff x="5673295" y="1571333"/>
                <a:chExt cx="1397026" cy="1333271"/>
              </a:xfrm>
              <a:grpFill/>
            </p:grpSpPr>
            <p:sp>
              <p:nvSpPr>
                <p:cNvPr id="325" name="手繪多邊形: 圖案 324">
                  <a:extLst>
                    <a:ext uri="{FF2B5EF4-FFF2-40B4-BE49-F238E27FC236}">
                      <a16:creationId xmlns:a16="http://schemas.microsoft.com/office/drawing/2014/main" id="{8753F596-80CC-45D0-9E3B-68620F2DC7EB}"/>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6" name="手繪多邊形: 圖案 325">
                  <a:extLst>
                    <a:ext uri="{FF2B5EF4-FFF2-40B4-BE49-F238E27FC236}">
                      <a16:creationId xmlns:a16="http://schemas.microsoft.com/office/drawing/2014/main" id="{5360A8B8-D80F-43FC-A99E-067296D97C8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7" name="手繪多邊形: 圖案 326">
                  <a:extLst>
                    <a:ext uri="{FF2B5EF4-FFF2-40B4-BE49-F238E27FC236}">
                      <a16:creationId xmlns:a16="http://schemas.microsoft.com/office/drawing/2014/main" id="{31B8E729-DA33-4BD5-A5DA-CAC3D40483E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7" name="群組 236">
                <a:extLst>
                  <a:ext uri="{FF2B5EF4-FFF2-40B4-BE49-F238E27FC236}">
                    <a16:creationId xmlns:a16="http://schemas.microsoft.com/office/drawing/2014/main" id="{AFDEDFE2-DE10-441B-9DB7-04D0998D6B51}"/>
                  </a:ext>
                </a:extLst>
              </p:cNvPr>
              <p:cNvGrpSpPr/>
              <p:nvPr/>
            </p:nvGrpSpPr>
            <p:grpSpPr>
              <a:xfrm>
                <a:off x="9905983" y="2027533"/>
                <a:ext cx="916253" cy="862106"/>
                <a:chOff x="5673295" y="1571333"/>
                <a:chExt cx="1397026" cy="1333271"/>
              </a:xfrm>
              <a:grpFill/>
            </p:grpSpPr>
            <p:sp>
              <p:nvSpPr>
                <p:cNvPr id="322" name="手繪多邊形: 圖案 321">
                  <a:extLst>
                    <a:ext uri="{FF2B5EF4-FFF2-40B4-BE49-F238E27FC236}">
                      <a16:creationId xmlns:a16="http://schemas.microsoft.com/office/drawing/2014/main" id="{60085B89-84C7-46CF-9028-FD81B4FFAE7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3" name="手繪多邊形: 圖案 322">
                  <a:extLst>
                    <a:ext uri="{FF2B5EF4-FFF2-40B4-BE49-F238E27FC236}">
                      <a16:creationId xmlns:a16="http://schemas.microsoft.com/office/drawing/2014/main" id="{DF7977AC-0948-4DB9-A227-87F3DEFF2969}"/>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4" name="手繪多邊形: 圖案 323">
                  <a:extLst>
                    <a:ext uri="{FF2B5EF4-FFF2-40B4-BE49-F238E27FC236}">
                      <a16:creationId xmlns:a16="http://schemas.microsoft.com/office/drawing/2014/main" id="{2BC65241-1C6C-4E54-9246-F2BBBAA54FD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8" name="群組 237">
                <a:extLst>
                  <a:ext uri="{FF2B5EF4-FFF2-40B4-BE49-F238E27FC236}">
                    <a16:creationId xmlns:a16="http://schemas.microsoft.com/office/drawing/2014/main" id="{C47EA16E-ED4D-40D7-8F7D-BD0F2839DC88}"/>
                  </a:ext>
                </a:extLst>
              </p:cNvPr>
              <p:cNvGrpSpPr/>
              <p:nvPr/>
            </p:nvGrpSpPr>
            <p:grpSpPr>
              <a:xfrm>
                <a:off x="7735354" y="1517178"/>
                <a:ext cx="916253" cy="862106"/>
                <a:chOff x="5673295" y="1571333"/>
                <a:chExt cx="1397026" cy="1333271"/>
              </a:xfrm>
              <a:grpFill/>
            </p:grpSpPr>
            <p:sp>
              <p:nvSpPr>
                <p:cNvPr id="319" name="手繪多邊形: 圖案 318">
                  <a:extLst>
                    <a:ext uri="{FF2B5EF4-FFF2-40B4-BE49-F238E27FC236}">
                      <a16:creationId xmlns:a16="http://schemas.microsoft.com/office/drawing/2014/main" id="{142B0F85-EA3B-4E04-9F0B-FA493AB5BA6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0" name="手繪多邊形: 圖案 319">
                  <a:extLst>
                    <a:ext uri="{FF2B5EF4-FFF2-40B4-BE49-F238E27FC236}">
                      <a16:creationId xmlns:a16="http://schemas.microsoft.com/office/drawing/2014/main" id="{87CE38AE-03F9-4D04-B682-0FA3ADBC976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1" name="手繪多邊形: 圖案 320">
                  <a:extLst>
                    <a:ext uri="{FF2B5EF4-FFF2-40B4-BE49-F238E27FC236}">
                      <a16:creationId xmlns:a16="http://schemas.microsoft.com/office/drawing/2014/main" id="{39CD2CAC-86E6-4A8D-8772-8C23DF15247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39" name="群組 238">
                <a:extLst>
                  <a:ext uri="{FF2B5EF4-FFF2-40B4-BE49-F238E27FC236}">
                    <a16:creationId xmlns:a16="http://schemas.microsoft.com/office/drawing/2014/main" id="{1FC75AF6-177E-4757-A8FB-956004A1ECDD}"/>
                  </a:ext>
                </a:extLst>
              </p:cNvPr>
              <p:cNvGrpSpPr/>
              <p:nvPr/>
            </p:nvGrpSpPr>
            <p:grpSpPr>
              <a:xfrm>
                <a:off x="8283099" y="1761084"/>
                <a:ext cx="916253" cy="862106"/>
                <a:chOff x="5673295" y="1571333"/>
                <a:chExt cx="1397026" cy="1333271"/>
              </a:xfrm>
              <a:grpFill/>
            </p:grpSpPr>
            <p:sp>
              <p:nvSpPr>
                <p:cNvPr id="316" name="手繪多邊形: 圖案 315">
                  <a:extLst>
                    <a:ext uri="{FF2B5EF4-FFF2-40B4-BE49-F238E27FC236}">
                      <a16:creationId xmlns:a16="http://schemas.microsoft.com/office/drawing/2014/main" id="{649FADB8-F73D-4F42-A159-C1E32870FAD3}"/>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7" name="手繪多邊形: 圖案 316">
                  <a:extLst>
                    <a:ext uri="{FF2B5EF4-FFF2-40B4-BE49-F238E27FC236}">
                      <a16:creationId xmlns:a16="http://schemas.microsoft.com/office/drawing/2014/main" id="{5FE8590E-DA61-4848-AF9C-ABCC1DB0EAE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8" name="手繪多邊形: 圖案 317">
                  <a:extLst>
                    <a:ext uri="{FF2B5EF4-FFF2-40B4-BE49-F238E27FC236}">
                      <a16:creationId xmlns:a16="http://schemas.microsoft.com/office/drawing/2014/main" id="{DEDFBCCD-9453-47DB-A4FD-4FA626D0DB2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0" name="群組 239">
                <a:extLst>
                  <a:ext uri="{FF2B5EF4-FFF2-40B4-BE49-F238E27FC236}">
                    <a16:creationId xmlns:a16="http://schemas.microsoft.com/office/drawing/2014/main" id="{92F5DA2A-5838-49F7-9E85-223952680FB2}"/>
                  </a:ext>
                </a:extLst>
              </p:cNvPr>
              <p:cNvGrpSpPr/>
              <p:nvPr/>
            </p:nvGrpSpPr>
            <p:grpSpPr>
              <a:xfrm>
                <a:off x="8832381" y="1998254"/>
                <a:ext cx="916253" cy="862106"/>
                <a:chOff x="5673295" y="1571333"/>
                <a:chExt cx="1397026" cy="1333271"/>
              </a:xfrm>
              <a:grpFill/>
            </p:grpSpPr>
            <p:sp>
              <p:nvSpPr>
                <p:cNvPr id="313" name="手繪多邊形: 圖案 312">
                  <a:extLst>
                    <a:ext uri="{FF2B5EF4-FFF2-40B4-BE49-F238E27FC236}">
                      <a16:creationId xmlns:a16="http://schemas.microsoft.com/office/drawing/2014/main" id="{8A6C9551-C278-4115-9476-F47CC72BB67E}"/>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4" name="手繪多邊形: 圖案 313">
                  <a:extLst>
                    <a:ext uri="{FF2B5EF4-FFF2-40B4-BE49-F238E27FC236}">
                      <a16:creationId xmlns:a16="http://schemas.microsoft.com/office/drawing/2014/main" id="{0A7EE854-D45C-438D-8100-6CC4AD95C42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手繪多邊形: 圖案 314">
                  <a:extLst>
                    <a:ext uri="{FF2B5EF4-FFF2-40B4-BE49-F238E27FC236}">
                      <a16:creationId xmlns:a16="http://schemas.microsoft.com/office/drawing/2014/main" id="{3F82C170-B2B0-4806-BE81-B151DDE6C945}"/>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1" name="群組 240">
                <a:extLst>
                  <a:ext uri="{FF2B5EF4-FFF2-40B4-BE49-F238E27FC236}">
                    <a16:creationId xmlns:a16="http://schemas.microsoft.com/office/drawing/2014/main" id="{A9F20856-72E1-4929-9C9C-BCBC9166882C}"/>
                  </a:ext>
                </a:extLst>
              </p:cNvPr>
              <p:cNvGrpSpPr/>
              <p:nvPr/>
            </p:nvGrpSpPr>
            <p:grpSpPr>
              <a:xfrm>
                <a:off x="9375741" y="2245005"/>
                <a:ext cx="916253" cy="862106"/>
                <a:chOff x="5673295" y="1571333"/>
                <a:chExt cx="1397026" cy="1333271"/>
              </a:xfrm>
              <a:grpFill/>
            </p:grpSpPr>
            <p:sp>
              <p:nvSpPr>
                <p:cNvPr id="310" name="手繪多邊形: 圖案 309">
                  <a:extLst>
                    <a:ext uri="{FF2B5EF4-FFF2-40B4-BE49-F238E27FC236}">
                      <a16:creationId xmlns:a16="http://schemas.microsoft.com/office/drawing/2014/main" id="{8F3863B3-1226-4DF8-84A4-1E139B84AA63}"/>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手繪多邊形: 圖案 310">
                  <a:extLst>
                    <a:ext uri="{FF2B5EF4-FFF2-40B4-BE49-F238E27FC236}">
                      <a16:creationId xmlns:a16="http://schemas.microsoft.com/office/drawing/2014/main" id="{CA48B853-49C1-411C-8423-39E5762871C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2" name="手繪多邊形: 圖案 311">
                  <a:extLst>
                    <a:ext uri="{FF2B5EF4-FFF2-40B4-BE49-F238E27FC236}">
                      <a16:creationId xmlns:a16="http://schemas.microsoft.com/office/drawing/2014/main" id="{CDFFDFCF-EB6C-42BA-B669-631A4E1B0B9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2" name="群組 241">
                <a:extLst>
                  <a:ext uri="{FF2B5EF4-FFF2-40B4-BE49-F238E27FC236}">
                    <a16:creationId xmlns:a16="http://schemas.microsoft.com/office/drawing/2014/main" id="{AF73953A-0B85-4160-BA37-727AB07CF0BE}"/>
                  </a:ext>
                </a:extLst>
              </p:cNvPr>
              <p:cNvGrpSpPr/>
              <p:nvPr/>
            </p:nvGrpSpPr>
            <p:grpSpPr>
              <a:xfrm>
                <a:off x="7201556" y="1729640"/>
                <a:ext cx="916253" cy="862106"/>
                <a:chOff x="5673295" y="1571333"/>
                <a:chExt cx="1397026" cy="1333271"/>
              </a:xfrm>
              <a:grpFill/>
            </p:grpSpPr>
            <p:sp>
              <p:nvSpPr>
                <p:cNvPr id="307" name="手繪多邊形: 圖案 306">
                  <a:extLst>
                    <a:ext uri="{FF2B5EF4-FFF2-40B4-BE49-F238E27FC236}">
                      <a16:creationId xmlns:a16="http://schemas.microsoft.com/office/drawing/2014/main" id="{F62779F4-4C55-4A81-8C88-AA630E7377FD}"/>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8" name="手繪多邊形: 圖案 307">
                  <a:extLst>
                    <a:ext uri="{FF2B5EF4-FFF2-40B4-BE49-F238E27FC236}">
                      <a16:creationId xmlns:a16="http://schemas.microsoft.com/office/drawing/2014/main" id="{80DF8402-5D64-4CED-AE3F-DB42957BA05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9" name="手繪多邊形: 圖案 308">
                  <a:extLst>
                    <a:ext uri="{FF2B5EF4-FFF2-40B4-BE49-F238E27FC236}">
                      <a16:creationId xmlns:a16="http://schemas.microsoft.com/office/drawing/2014/main" id="{9A73F320-D68E-4A3B-A873-0AC237A5C952}"/>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3" name="群組 242">
                <a:extLst>
                  <a:ext uri="{FF2B5EF4-FFF2-40B4-BE49-F238E27FC236}">
                    <a16:creationId xmlns:a16="http://schemas.microsoft.com/office/drawing/2014/main" id="{A83EE5F5-6BB7-4D64-A44D-79A901C97C54}"/>
                  </a:ext>
                </a:extLst>
              </p:cNvPr>
              <p:cNvGrpSpPr/>
              <p:nvPr/>
            </p:nvGrpSpPr>
            <p:grpSpPr>
              <a:xfrm>
                <a:off x="7749301" y="1973546"/>
                <a:ext cx="916253" cy="862106"/>
                <a:chOff x="5673295" y="1571333"/>
                <a:chExt cx="1397026" cy="1333271"/>
              </a:xfrm>
              <a:grpFill/>
            </p:grpSpPr>
            <p:sp>
              <p:nvSpPr>
                <p:cNvPr id="304" name="手繪多邊形: 圖案 303">
                  <a:extLst>
                    <a:ext uri="{FF2B5EF4-FFF2-40B4-BE49-F238E27FC236}">
                      <a16:creationId xmlns:a16="http://schemas.microsoft.com/office/drawing/2014/main" id="{53527E4B-F049-4547-BF03-E7A31D20928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手繪多邊形: 圖案 304">
                  <a:extLst>
                    <a:ext uri="{FF2B5EF4-FFF2-40B4-BE49-F238E27FC236}">
                      <a16:creationId xmlns:a16="http://schemas.microsoft.com/office/drawing/2014/main" id="{966067F8-1F03-4A1D-84E2-3B1B16608D3E}"/>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手繪多邊形: 圖案 305">
                  <a:extLst>
                    <a:ext uri="{FF2B5EF4-FFF2-40B4-BE49-F238E27FC236}">
                      <a16:creationId xmlns:a16="http://schemas.microsoft.com/office/drawing/2014/main" id="{9CF64CFD-7112-4FDC-A642-7726E5A6851A}"/>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4" name="群組 243">
                <a:extLst>
                  <a:ext uri="{FF2B5EF4-FFF2-40B4-BE49-F238E27FC236}">
                    <a16:creationId xmlns:a16="http://schemas.microsoft.com/office/drawing/2014/main" id="{D8258DB0-3324-42A4-9DAB-160F2613BA86}"/>
                  </a:ext>
                </a:extLst>
              </p:cNvPr>
              <p:cNvGrpSpPr/>
              <p:nvPr/>
            </p:nvGrpSpPr>
            <p:grpSpPr>
              <a:xfrm>
                <a:off x="8298583" y="2210716"/>
                <a:ext cx="916253" cy="862106"/>
                <a:chOff x="5673295" y="1571333"/>
                <a:chExt cx="1397026" cy="1333271"/>
              </a:xfrm>
              <a:grpFill/>
            </p:grpSpPr>
            <p:sp>
              <p:nvSpPr>
                <p:cNvPr id="301" name="手繪多邊形: 圖案 300">
                  <a:extLst>
                    <a:ext uri="{FF2B5EF4-FFF2-40B4-BE49-F238E27FC236}">
                      <a16:creationId xmlns:a16="http://schemas.microsoft.com/office/drawing/2014/main" id="{2DF04E5A-D694-47E5-BDE0-C31E4F6F7909}"/>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手繪多邊形: 圖案 301">
                  <a:extLst>
                    <a:ext uri="{FF2B5EF4-FFF2-40B4-BE49-F238E27FC236}">
                      <a16:creationId xmlns:a16="http://schemas.microsoft.com/office/drawing/2014/main" id="{C318059D-7591-4AEE-91C4-9A9E4F6A6541}"/>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手繪多邊形: 圖案 302">
                  <a:extLst>
                    <a:ext uri="{FF2B5EF4-FFF2-40B4-BE49-F238E27FC236}">
                      <a16:creationId xmlns:a16="http://schemas.microsoft.com/office/drawing/2014/main" id="{7A1BE583-E62D-43D0-B8E0-70CF591933FF}"/>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5" name="群組 244">
                <a:extLst>
                  <a:ext uri="{FF2B5EF4-FFF2-40B4-BE49-F238E27FC236}">
                    <a16:creationId xmlns:a16="http://schemas.microsoft.com/office/drawing/2014/main" id="{7E0D6758-DB0E-4EC9-88B7-864C4514C297}"/>
                  </a:ext>
                </a:extLst>
              </p:cNvPr>
              <p:cNvGrpSpPr/>
              <p:nvPr/>
            </p:nvGrpSpPr>
            <p:grpSpPr>
              <a:xfrm>
                <a:off x="8841943" y="2457467"/>
                <a:ext cx="916253" cy="862106"/>
                <a:chOff x="5673295" y="1571333"/>
                <a:chExt cx="1397026" cy="1333271"/>
              </a:xfrm>
              <a:grpFill/>
            </p:grpSpPr>
            <p:sp>
              <p:nvSpPr>
                <p:cNvPr id="298" name="手繪多邊形: 圖案 297">
                  <a:extLst>
                    <a:ext uri="{FF2B5EF4-FFF2-40B4-BE49-F238E27FC236}">
                      <a16:creationId xmlns:a16="http://schemas.microsoft.com/office/drawing/2014/main" id="{15E87D41-B3B8-44EF-A5B7-89E3064BA037}"/>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9" name="手繪多邊形: 圖案 298">
                  <a:extLst>
                    <a:ext uri="{FF2B5EF4-FFF2-40B4-BE49-F238E27FC236}">
                      <a16:creationId xmlns:a16="http://schemas.microsoft.com/office/drawing/2014/main" id="{FD35E0FF-C29F-4752-AF09-2F37EC315548}"/>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手繪多邊形: 圖案 299">
                  <a:extLst>
                    <a:ext uri="{FF2B5EF4-FFF2-40B4-BE49-F238E27FC236}">
                      <a16:creationId xmlns:a16="http://schemas.microsoft.com/office/drawing/2014/main" id="{72481F11-AC62-4B4B-8B0B-1F3BD1370ABC}"/>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6" name="群組 245">
                <a:extLst>
                  <a:ext uri="{FF2B5EF4-FFF2-40B4-BE49-F238E27FC236}">
                    <a16:creationId xmlns:a16="http://schemas.microsoft.com/office/drawing/2014/main" id="{1F39882E-1993-4189-9C1A-00A536BA9C0B}"/>
                  </a:ext>
                </a:extLst>
              </p:cNvPr>
              <p:cNvGrpSpPr/>
              <p:nvPr/>
            </p:nvGrpSpPr>
            <p:grpSpPr>
              <a:xfrm>
                <a:off x="6680766" y="1946744"/>
                <a:ext cx="916253" cy="862106"/>
                <a:chOff x="5673295" y="1571333"/>
                <a:chExt cx="1397026" cy="1333271"/>
              </a:xfrm>
              <a:grpFill/>
            </p:grpSpPr>
            <p:sp>
              <p:nvSpPr>
                <p:cNvPr id="295" name="手繪多邊形: 圖案 294">
                  <a:extLst>
                    <a:ext uri="{FF2B5EF4-FFF2-40B4-BE49-F238E27FC236}">
                      <a16:creationId xmlns:a16="http://schemas.microsoft.com/office/drawing/2014/main" id="{DBD1664C-2652-4804-8CD6-BD98CE1CED2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手繪多邊形: 圖案 295">
                  <a:extLst>
                    <a:ext uri="{FF2B5EF4-FFF2-40B4-BE49-F238E27FC236}">
                      <a16:creationId xmlns:a16="http://schemas.microsoft.com/office/drawing/2014/main" id="{ACEA0F25-CBB6-462D-B577-94214158414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手繪多邊形: 圖案 296">
                  <a:extLst>
                    <a:ext uri="{FF2B5EF4-FFF2-40B4-BE49-F238E27FC236}">
                      <a16:creationId xmlns:a16="http://schemas.microsoft.com/office/drawing/2014/main" id="{3B967DF4-53C6-4F4C-B07B-60A59D3E210E}"/>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7" name="群組 246">
                <a:extLst>
                  <a:ext uri="{FF2B5EF4-FFF2-40B4-BE49-F238E27FC236}">
                    <a16:creationId xmlns:a16="http://schemas.microsoft.com/office/drawing/2014/main" id="{3D067B59-779A-4668-83EE-4CFF925D361F}"/>
                  </a:ext>
                </a:extLst>
              </p:cNvPr>
              <p:cNvGrpSpPr/>
              <p:nvPr/>
            </p:nvGrpSpPr>
            <p:grpSpPr>
              <a:xfrm>
                <a:off x="7228511" y="2190650"/>
                <a:ext cx="916253" cy="862106"/>
                <a:chOff x="5673295" y="1571333"/>
                <a:chExt cx="1397026" cy="1333271"/>
              </a:xfrm>
              <a:grpFill/>
            </p:grpSpPr>
            <p:sp>
              <p:nvSpPr>
                <p:cNvPr id="292" name="手繪多邊形: 圖案 291">
                  <a:extLst>
                    <a:ext uri="{FF2B5EF4-FFF2-40B4-BE49-F238E27FC236}">
                      <a16:creationId xmlns:a16="http://schemas.microsoft.com/office/drawing/2014/main" id="{AF24B043-1EA8-4342-A9C8-F03866C64CB1}"/>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3" name="手繪多邊形: 圖案 292">
                  <a:extLst>
                    <a:ext uri="{FF2B5EF4-FFF2-40B4-BE49-F238E27FC236}">
                      <a16:creationId xmlns:a16="http://schemas.microsoft.com/office/drawing/2014/main" id="{5A724369-C402-479A-9B67-B73115FA9E9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4" name="手繪多邊形: 圖案 293">
                  <a:extLst>
                    <a:ext uri="{FF2B5EF4-FFF2-40B4-BE49-F238E27FC236}">
                      <a16:creationId xmlns:a16="http://schemas.microsoft.com/office/drawing/2014/main" id="{85C3809C-6E05-418B-9867-DBA4457370F8}"/>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8" name="群組 247">
                <a:extLst>
                  <a:ext uri="{FF2B5EF4-FFF2-40B4-BE49-F238E27FC236}">
                    <a16:creationId xmlns:a16="http://schemas.microsoft.com/office/drawing/2014/main" id="{3445C839-8460-48B5-8A4C-8A92E9CD2853}"/>
                  </a:ext>
                </a:extLst>
              </p:cNvPr>
              <p:cNvGrpSpPr/>
              <p:nvPr/>
            </p:nvGrpSpPr>
            <p:grpSpPr>
              <a:xfrm>
                <a:off x="7777793" y="2427820"/>
                <a:ext cx="916253" cy="862106"/>
                <a:chOff x="5673295" y="1571333"/>
                <a:chExt cx="1397026" cy="1333271"/>
              </a:xfrm>
              <a:grpFill/>
            </p:grpSpPr>
            <p:sp>
              <p:nvSpPr>
                <p:cNvPr id="289" name="手繪多邊形: 圖案 288">
                  <a:extLst>
                    <a:ext uri="{FF2B5EF4-FFF2-40B4-BE49-F238E27FC236}">
                      <a16:creationId xmlns:a16="http://schemas.microsoft.com/office/drawing/2014/main" id="{3E48EEF0-8F92-478A-A37C-13BB4BD145AA}"/>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手繪多邊形: 圖案 289">
                  <a:extLst>
                    <a:ext uri="{FF2B5EF4-FFF2-40B4-BE49-F238E27FC236}">
                      <a16:creationId xmlns:a16="http://schemas.microsoft.com/office/drawing/2014/main" id="{9926C632-AA81-48F0-B9B2-747D0E05A67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手繪多邊形: 圖案 290">
                  <a:extLst>
                    <a:ext uri="{FF2B5EF4-FFF2-40B4-BE49-F238E27FC236}">
                      <a16:creationId xmlns:a16="http://schemas.microsoft.com/office/drawing/2014/main" id="{641BD08D-4400-46B0-8302-4FB704CAB64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49" name="群組 248">
                <a:extLst>
                  <a:ext uri="{FF2B5EF4-FFF2-40B4-BE49-F238E27FC236}">
                    <a16:creationId xmlns:a16="http://schemas.microsoft.com/office/drawing/2014/main" id="{99C42D67-093D-4A0B-A2F8-643E13A71FD5}"/>
                  </a:ext>
                </a:extLst>
              </p:cNvPr>
              <p:cNvGrpSpPr/>
              <p:nvPr/>
            </p:nvGrpSpPr>
            <p:grpSpPr>
              <a:xfrm>
                <a:off x="8321153" y="2674571"/>
                <a:ext cx="916253" cy="862106"/>
                <a:chOff x="5673295" y="1571333"/>
                <a:chExt cx="1397026" cy="1333271"/>
              </a:xfrm>
              <a:grpFill/>
            </p:grpSpPr>
            <p:sp>
              <p:nvSpPr>
                <p:cNvPr id="286" name="手繪多邊形: 圖案 285">
                  <a:extLst>
                    <a:ext uri="{FF2B5EF4-FFF2-40B4-BE49-F238E27FC236}">
                      <a16:creationId xmlns:a16="http://schemas.microsoft.com/office/drawing/2014/main" id="{777E7572-C6B7-43E5-864C-533F375FE4E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手繪多邊形: 圖案 286">
                  <a:extLst>
                    <a:ext uri="{FF2B5EF4-FFF2-40B4-BE49-F238E27FC236}">
                      <a16:creationId xmlns:a16="http://schemas.microsoft.com/office/drawing/2014/main" id="{5BB5CFF1-AD47-4744-A768-E1F500768A0A}"/>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手繪多邊形: 圖案 287">
                  <a:extLst>
                    <a:ext uri="{FF2B5EF4-FFF2-40B4-BE49-F238E27FC236}">
                      <a16:creationId xmlns:a16="http://schemas.microsoft.com/office/drawing/2014/main" id="{8B673F4F-431A-4096-B4F4-13EAD87974A5}"/>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0" name="群組 249">
                <a:extLst>
                  <a:ext uri="{FF2B5EF4-FFF2-40B4-BE49-F238E27FC236}">
                    <a16:creationId xmlns:a16="http://schemas.microsoft.com/office/drawing/2014/main" id="{B19F0E3F-943C-448A-A48D-8F09BD638C05}"/>
                  </a:ext>
                </a:extLst>
              </p:cNvPr>
              <p:cNvGrpSpPr/>
              <p:nvPr/>
            </p:nvGrpSpPr>
            <p:grpSpPr>
              <a:xfrm>
                <a:off x="6146164" y="2166095"/>
                <a:ext cx="916253" cy="862106"/>
                <a:chOff x="6146164" y="2166095"/>
                <a:chExt cx="916253" cy="862106"/>
              </a:xfrm>
              <a:grpFill/>
            </p:grpSpPr>
            <p:sp>
              <p:nvSpPr>
                <p:cNvPr id="283" name="手繪多邊形: 圖案 282">
                  <a:extLst>
                    <a:ext uri="{FF2B5EF4-FFF2-40B4-BE49-F238E27FC236}">
                      <a16:creationId xmlns:a16="http://schemas.microsoft.com/office/drawing/2014/main" id="{57F3440D-986B-4AF9-A0BF-62521FA31178}"/>
                    </a:ext>
                  </a:extLst>
                </p:cNvPr>
                <p:cNvSpPr/>
                <p:nvPr/>
              </p:nvSpPr>
              <p:spPr>
                <a:xfrm>
                  <a:off x="6160647" y="2166095"/>
                  <a:ext cx="899577" cy="356047"/>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手繪多邊形: 圖案 283">
                  <a:extLst>
                    <a:ext uri="{FF2B5EF4-FFF2-40B4-BE49-F238E27FC236}">
                      <a16:creationId xmlns:a16="http://schemas.microsoft.com/office/drawing/2014/main" id="{D74AF6A9-68EE-490A-9E5D-DC2801D0D176}"/>
                    </a:ext>
                  </a:extLst>
                </p:cNvPr>
                <p:cNvSpPr/>
                <p:nvPr/>
              </p:nvSpPr>
              <p:spPr>
                <a:xfrm>
                  <a:off x="6146164" y="2325934"/>
                  <a:ext cx="476339" cy="702267"/>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手繪多邊形: 圖案 284">
                  <a:extLst>
                    <a:ext uri="{FF2B5EF4-FFF2-40B4-BE49-F238E27FC236}">
                      <a16:creationId xmlns:a16="http://schemas.microsoft.com/office/drawing/2014/main" id="{2BF6A0B4-A4A5-491A-970C-786CD5CAE8A5}"/>
                    </a:ext>
                  </a:extLst>
                </p:cNvPr>
                <p:cNvSpPr/>
                <p:nvPr/>
              </p:nvSpPr>
              <p:spPr>
                <a:xfrm>
                  <a:off x="6608018" y="2366553"/>
                  <a:ext cx="454399" cy="661648"/>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1" name="群組 250">
                <a:extLst>
                  <a:ext uri="{FF2B5EF4-FFF2-40B4-BE49-F238E27FC236}">
                    <a16:creationId xmlns:a16="http://schemas.microsoft.com/office/drawing/2014/main" id="{D333C32F-F416-4C79-BCAA-A85D2CB114CE}"/>
                  </a:ext>
                </a:extLst>
              </p:cNvPr>
              <p:cNvGrpSpPr/>
              <p:nvPr/>
            </p:nvGrpSpPr>
            <p:grpSpPr>
              <a:xfrm>
                <a:off x="6693909" y="2410001"/>
                <a:ext cx="916253" cy="862106"/>
                <a:chOff x="5673295" y="1571333"/>
                <a:chExt cx="1397026" cy="1333271"/>
              </a:xfrm>
              <a:grpFill/>
            </p:grpSpPr>
            <p:sp>
              <p:nvSpPr>
                <p:cNvPr id="280" name="手繪多邊形: 圖案 279">
                  <a:extLst>
                    <a:ext uri="{FF2B5EF4-FFF2-40B4-BE49-F238E27FC236}">
                      <a16:creationId xmlns:a16="http://schemas.microsoft.com/office/drawing/2014/main" id="{0611134F-D947-4599-8DF5-287DE7B3B57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1" name="手繪多邊形: 圖案 280">
                  <a:extLst>
                    <a:ext uri="{FF2B5EF4-FFF2-40B4-BE49-F238E27FC236}">
                      <a16:creationId xmlns:a16="http://schemas.microsoft.com/office/drawing/2014/main" id="{68B23571-9860-4A56-8238-3203A39F2DCF}"/>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手繪多邊形: 圖案 281">
                  <a:extLst>
                    <a:ext uri="{FF2B5EF4-FFF2-40B4-BE49-F238E27FC236}">
                      <a16:creationId xmlns:a16="http://schemas.microsoft.com/office/drawing/2014/main" id="{FBF142FF-11C9-4738-A3D9-2B1CCF6F2A64}"/>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2" name="群組 251">
                <a:extLst>
                  <a:ext uri="{FF2B5EF4-FFF2-40B4-BE49-F238E27FC236}">
                    <a16:creationId xmlns:a16="http://schemas.microsoft.com/office/drawing/2014/main" id="{EB7967E7-E442-4E6D-8E7E-A310DCC542F5}"/>
                  </a:ext>
                </a:extLst>
              </p:cNvPr>
              <p:cNvGrpSpPr/>
              <p:nvPr/>
            </p:nvGrpSpPr>
            <p:grpSpPr>
              <a:xfrm>
                <a:off x="7243191" y="2647171"/>
                <a:ext cx="916253" cy="862106"/>
                <a:chOff x="5673295" y="1571333"/>
                <a:chExt cx="1397026" cy="1333271"/>
              </a:xfrm>
              <a:grpFill/>
            </p:grpSpPr>
            <p:sp>
              <p:nvSpPr>
                <p:cNvPr id="277" name="手繪多邊形: 圖案 276">
                  <a:extLst>
                    <a:ext uri="{FF2B5EF4-FFF2-40B4-BE49-F238E27FC236}">
                      <a16:creationId xmlns:a16="http://schemas.microsoft.com/office/drawing/2014/main" id="{1019AC48-B7EA-451F-A8CE-1E47F80721CC}"/>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8" name="手繪多邊形: 圖案 277">
                  <a:extLst>
                    <a:ext uri="{FF2B5EF4-FFF2-40B4-BE49-F238E27FC236}">
                      <a16:creationId xmlns:a16="http://schemas.microsoft.com/office/drawing/2014/main" id="{6A423F0D-3F3A-4B35-99B7-0A5CC53279B7}"/>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手繪多邊形: 圖案 278">
                  <a:extLst>
                    <a:ext uri="{FF2B5EF4-FFF2-40B4-BE49-F238E27FC236}">
                      <a16:creationId xmlns:a16="http://schemas.microsoft.com/office/drawing/2014/main" id="{413D8C2B-790B-4B5A-B961-05E344AA5981}"/>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3" name="群組 252">
                <a:extLst>
                  <a:ext uri="{FF2B5EF4-FFF2-40B4-BE49-F238E27FC236}">
                    <a16:creationId xmlns:a16="http://schemas.microsoft.com/office/drawing/2014/main" id="{249CB3D0-12F3-4A3B-BFFC-6F0F89AA7A27}"/>
                  </a:ext>
                </a:extLst>
              </p:cNvPr>
              <p:cNvGrpSpPr/>
              <p:nvPr/>
            </p:nvGrpSpPr>
            <p:grpSpPr>
              <a:xfrm>
                <a:off x="7786551" y="2893922"/>
                <a:ext cx="916253" cy="862106"/>
                <a:chOff x="5673295" y="1571333"/>
                <a:chExt cx="1397026" cy="1333271"/>
              </a:xfrm>
              <a:grpFill/>
            </p:grpSpPr>
            <p:sp>
              <p:nvSpPr>
                <p:cNvPr id="274" name="手繪多邊形: 圖案 273">
                  <a:extLst>
                    <a:ext uri="{FF2B5EF4-FFF2-40B4-BE49-F238E27FC236}">
                      <a16:creationId xmlns:a16="http://schemas.microsoft.com/office/drawing/2014/main" id="{EF9E86F6-C1BE-48B1-8717-DFE5ECF22CE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5" name="手繪多邊形: 圖案 274">
                  <a:extLst>
                    <a:ext uri="{FF2B5EF4-FFF2-40B4-BE49-F238E27FC236}">
                      <a16:creationId xmlns:a16="http://schemas.microsoft.com/office/drawing/2014/main" id="{84A05DF2-6EC4-4D58-BEFC-1BD18D5C7FE3}"/>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6" name="手繪多邊形: 圖案 275">
                  <a:extLst>
                    <a:ext uri="{FF2B5EF4-FFF2-40B4-BE49-F238E27FC236}">
                      <a16:creationId xmlns:a16="http://schemas.microsoft.com/office/drawing/2014/main" id="{ED899578-23D4-4F49-9C7C-77EB2CC346DD}"/>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4" name="群組 253">
                <a:extLst>
                  <a:ext uri="{FF2B5EF4-FFF2-40B4-BE49-F238E27FC236}">
                    <a16:creationId xmlns:a16="http://schemas.microsoft.com/office/drawing/2014/main" id="{BF607BF2-4E07-4A3B-98E4-A4B47168E8EB}"/>
                  </a:ext>
                </a:extLst>
              </p:cNvPr>
              <p:cNvGrpSpPr/>
              <p:nvPr/>
            </p:nvGrpSpPr>
            <p:grpSpPr>
              <a:xfrm>
                <a:off x="10461721" y="2277285"/>
                <a:ext cx="916253" cy="862106"/>
                <a:chOff x="5673295" y="1571333"/>
                <a:chExt cx="1397026" cy="1333271"/>
              </a:xfrm>
              <a:grpFill/>
            </p:grpSpPr>
            <p:sp>
              <p:nvSpPr>
                <p:cNvPr id="271" name="手繪多邊形: 圖案 270">
                  <a:extLst>
                    <a:ext uri="{FF2B5EF4-FFF2-40B4-BE49-F238E27FC236}">
                      <a16:creationId xmlns:a16="http://schemas.microsoft.com/office/drawing/2014/main" id="{CFB9ED14-75D3-40E3-B630-7DB4683DA02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2" name="手繪多邊形: 圖案 271">
                  <a:extLst>
                    <a:ext uri="{FF2B5EF4-FFF2-40B4-BE49-F238E27FC236}">
                      <a16:creationId xmlns:a16="http://schemas.microsoft.com/office/drawing/2014/main" id="{8B9E75CA-9A8A-4352-B9AB-6F7F58793BA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手繪多邊形: 圖案 272">
                  <a:extLst>
                    <a:ext uri="{FF2B5EF4-FFF2-40B4-BE49-F238E27FC236}">
                      <a16:creationId xmlns:a16="http://schemas.microsoft.com/office/drawing/2014/main" id="{E26802A9-009D-43E4-983D-C1C38812E1EB}"/>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5" name="群組 254">
                <a:extLst>
                  <a:ext uri="{FF2B5EF4-FFF2-40B4-BE49-F238E27FC236}">
                    <a16:creationId xmlns:a16="http://schemas.microsoft.com/office/drawing/2014/main" id="{2688BE89-8E17-477A-B196-22159CF92CEA}"/>
                  </a:ext>
                </a:extLst>
              </p:cNvPr>
              <p:cNvGrpSpPr/>
              <p:nvPr/>
            </p:nvGrpSpPr>
            <p:grpSpPr>
              <a:xfrm>
                <a:off x="9931479" y="2494757"/>
                <a:ext cx="916253" cy="862106"/>
                <a:chOff x="5673295" y="1571333"/>
                <a:chExt cx="1397026" cy="1333271"/>
              </a:xfrm>
              <a:grpFill/>
            </p:grpSpPr>
            <p:sp>
              <p:nvSpPr>
                <p:cNvPr id="268" name="手繪多邊形: 圖案 267">
                  <a:extLst>
                    <a:ext uri="{FF2B5EF4-FFF2-40B4-BE49-F238E27FC236}">
                      <a16:creationId xmlns:a16="http://schemas.microsoft.com/office/drawing/2014/main" id="{DB79A9BB-E4D5-400C-9019-C1B8A78CCFEF}"/>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9" name="手繪多邊形: 圖案 268">
                  <a:extLst>
                    <a:ext uri="{FF2B5EF4-FFF2-40B4-BE49-F238E27FC236}">
                      <a16:creationId xmlns:a16="http://schemas.microsoft.com/office/drawing/2014/main" id="{9C98F68D-876C-4B13-8026-501E3E56279B}"/>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0" name="手繪多邊形: 圖案 269">
                  <a:extLst>
                    <a:ext uri="{FF2B5EF4-FFF2-40B4-BE49-F238E27FC236}">
                      <a16:creationId xmlns:a16="http://schemas.microsoft.com/office/drawing/2014/main" id="{F1F7EF8E-3713-4AA5-A7BD-FA8EE0858940}"/>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6" name="群組 255">
                <a:extLst>
                  <a:ext uri="{FF2B5EF4-FFF2-40B4-BE49-F238E27FC236}">
                    <a16:creationId xmlns:a16="http://schemas.microsoft.com/office/drawing/2014/main" id="{5A475935-4F0A-44CE-9FAB-69F111509EA7}"/>
                  </a:ext>
                </a:extLst>
              </p:cNvPr>
              <p:cNvGrpSpPr/>
              <p:nvPr/>
            </p:nvGrpSpPr>
            <p:grpSpPr>
              <a:xfrm>
                <a:off x="9397681" y="2707219"/>
                <a:ext cx="916253" cy="862106"/>
                <a:chOff x="5673295" y="1571333"/>
                <a:chExt cx="1397026" cy="1333271"/>
              </a:xfrm>
              <a:grpFill/>
            </p:grpSpPr>
            <p:sp>
              <p:nvSpPr>
                <p:cNvPr id="265" name="手繪多邊形: 圖案 264">
                  <a:extLst>
                    <a:ext uri="{FF2B5EF4-FFF2-40B4-BE49-F238E27FC236}">
                      <a16:creationId xmlns:a16="http://schemas.microsoft.com/office/drawing/2014/main" id="{59D737B1-2FFD-40AD-8C15-AA1872E5374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6" name="手繪多邊形: 圖案 265">
                  <a:extLst>
                    <a:ext uri="{FF2B5EF4-FFF2-40B4-BE49-F238E27FC236}">
                      <a16:creationId xmlns:a16="http://schemas.microsoft.com/office/drawing/2014/main" id="{35C70D38-8CF6-4ACA-942B-71F644BDB3D4}"/>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手繪多邊形: 圖案 266">
                  <a:extLst>
                    <a:ext uri="{FF2B5EF4-FFF2-40B4-BE49-F238E27FC236}">
                      <a16:creationId xmlns:a16="http://schemas.microsoft.com/office/drawing/2014/main" id="{BD5529E2-DC40-4924-BF6E-8B52562294F0}"/>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7" name="群組 256">
                <a:extLst>
                  <a:ext uri="{FF2B5EF4-FFF2-40B4-BE49-F238E27FC236}">
                    <a16:creationId xmlns:a16="http://schemas.microsoft.com/office/drawing/2014/main" id="{F6B8F8E2-5847-4F8B-AB61-FB86E8C7BB7B}"/>
                  </a:ext>
                </a:extLst>
              </p:cNvPr>
              <p:cNvGrpSpPr/>
              <p:nvPr/>
            </p:nvGrpSpPr>
            <p:grpSpPr>
              <a:xfrm>
                <a:off x="8876891" y="2924323"/>
                <a:ext cx="916253" cy="862106"/>
                <a:chOff x="5673295" y="1571333"/>
                <a:chExt cx="1397026" cy="1333271"/>
              </a:xfrm>
              <a:grpFill/>
            </p:grpSpPr>
            <p:sp>
              <p:nvSpPr>
                <p:cNvPr id="262" name="手繪多邊形: 圖案 261">
                  <a:extLst>
                    <a:ext uri="{FF2B5EF4-FFF2-40B4-BE49-F238E27FC236}">
                      <a16:creationId xmlns:a16="http://schemas.microsoft.com/office/drawing/2014/main" id="{6288BA0E-B34C-4E67-B8F6-17B7B28B4930}"/>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3" name="手繪多邊形: 圖案 262">
                  <a:extLst>
                    <a:ext uri="{FF2B5EF4-FFF2-40B4-BE49-F238E27FC236}">
                      <a16:creationId xmlns:a16="http://schemas.microsoft.com/office/drawing/2014/main" id="{A1F3419C-91D6-4A77-A5CA-30947F1A7AC5}"/>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4" name="手繪多邊形: 圖案 263">
                  <a:extLst>
                    <a:ext uri="{FF2B5EF4-FFF2-40B4-BE49-F238E27FC236}">
                      <a16:creationId xmlns:a16="http://schemas.microsoft.com/office/drawing/2014/main" id="{FCF07CF6-DED6-4559-9D6B-D3DA575B78DC}"/>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58" name="群組 257">
                <a:extLst>
                  <a:ext uri="{FF2B5EF4-FFF2-40B4-BE49-F238E27FC236}">
                    <a16:creationId xmlns:a16="http://schemas.microsoft.com/office/drawing/2014/main" id="{F5178C6D-DC30-40BC-AF3A-362E91D3CB6A}"/>
                  </a:ext>
                </a:extLst>
              </p:cNvPr>
              <p:cNvGrpSpPr/>
              <p:nvPr/>
            </p:nvGrpSpPr>
            <p:grpSpPr>
              <a:xfrm>
                <a:off x="8342289" y="3143674"/>
                <a:ext cx="916253" cy="862106"/>
                <a:chOff x="5673295" y="1571333"/>
                <a:chExt cx="1397026" cy="1333271"/>
              </a:xfrm>
              <a:grpFill/>
            </p:grpSpPr>
            <p:sp>
              <p:nvSpPr>
                <p:cNvPr id="259" name="手繪多邊形: 圖案 258">
                  <a:extLst>
                    <a:ext uri="{FF2B5EF4-FFF2-40B4-BE49-F238E27FC236}">
                      <a16:creationId xmlns:a16="http://schemas.microsoft.com/office/drawing/2014/main" id="{5FA41ED3-2E43-42FE-9226-9CCE33318448}"/>
                    </a:ext>
                  </a:extLst>
                </p:cNvPr>
                <p:cNvSpPr/>
                <p:nvPr/>
              </p:nvSpPr>
              <p:spPr>
                <a:xfrm>
                  <a:off x="5695378" y="1571333"/>
                  <a:ext cx="1371600" cy="550636"/>
                </a:xfrm>
                <a:custGeom>
                  <a:avLst/>
                  <a:gdLst>
                    <a:gd name="connsiteX0" fmla="*/ 0 w 1371600"/>
                    <a:gd name="connsiteY0" fmla="*/ 188686 h 493486"/>
                    <a:gd name="connsiteX1" fmla="*/ 703943 w 1371600"/>
                    <a:gd name="connsiteY1" fmla="*/ 0 h 493486"/>
                    <a:gd name="connsiteX2" fmla="*/ 1371600 w 1371600"/>
                    <a:gd name="connsiteY2" fmla="*/ 246743 h 493486"/>
                    <a:gd name="connsiteX3" fmla="*/ 711200 w 1371600"/>
                    <a:gd name="connsiteY3" fmla="*/ 493486 h 493486"/>
                    <a:gd name="connsiteX4" fmla="*/ 0 w 1371600"/>
                    <a:gd name="connsiteY4" fmla="*/ 188686 h 493486"/>
                    <a:gd name="connsiteX0" fmla="*/ 0 w 1371600"/>
                    <a:gd name="connsiteY0" fmla="*/ 245836 h 550636"/>
                    <a:gd name="connsiteX1" fmla="*/ 672193 w 1371600"/>
                    <a:gd name="connsiteY1" fmla="*/ 0 h 550636"/>
                    <a:gd name="connsiteX2" fmla="*/ 1371600 w 1371600"/>
                    <a:gd name="connsiteY2" fmla="*/ 303893 h 550636"/>
                    <a:gd name="connsiteX3" fmla="*/ 711200 w 1371600"/>
                    <a:gd name="connsiteY3" fmla="*/ 550636 h 550636"/>
                    <a:gd name="connsiteX4" fmla="*/ 0 w 1371600"/>
                    <a:gd name="connsiteY4" fmla="*/ 245836 h 550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550636">
                      <a:moveTo>
                        <a:pt x="0" y="245836"/>
                      </a:moveTo>
                      <a:lnTo>
                        <a:pt x="672193" y="0"/>
                      </a:lnTo>
                      <a:lnTo>
                        <a:pt x="1371600" y="303893"/>
                      </a:lnTo>
                      <a:lnTo>
                        <a:pt x="711200" y="550636"/>
                      </a:lnTo>
                      <a:lnTo>
                        <a:pt x="0" y="245836"/>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0" name="手繪多邊形: 圖案 259">
                  <a:extLst>
                    <a:ext uri="{FF2B5EF4-FFF2-40B4-BE49-F238E27FC236}">
                      <a16:creationId xmlns:a16="http://schemas.microsoft.com/office/drawing/2014/main" id="{EBBD2926-C728-4433-9E18-58406BC64C40}"/>
                    </a:ext>
                  </a:extLst>
                </p:cNvPr>
                <p:cNvSpPr/>
                <p:nvPr/>
              </p:nvSpPr>
              <p:spPr>
                <a:xfrm>
                  <a:off x="5673295" y="1818528"/>
                  <a:ext cx="726282" cy="1086076"/>
                </a:xfrm>
                <a:custGeom>
                  <a:avLst/>
                  <a:gdLst>
                    <a:gd name="connsiteX0" fmla="*/ 65314 w 798286"/>
                    <a:gd name="connsiteY0" fmla="*/ 0 h 1081314"/>
                    <a:gd name="connsiteX1" fmla="*/ 798286 w 798286"/>
                    <a:gd name="connsiteY1" fmla="*/ 290286 h 1081314"/>
                    <a:gd name="connsiteX2" fmla="*/ 776514 w 798286"/>
                    <a:gd name="connsiteY2" fmla="*/ 1081314 h 1081314"/>
                    <a:gd name="connsiteX3" fmla="*/ 0 w 798286"/>
                    <a:gd name="connsiteY3" fmla="*/ 718457 h 1081314"/>
                    <a:gd name="connsiteX4" fmla="*/ 65314 w 798286"/>
                    <a:gd name="connsiteY4" fmla="*/ 0 h 1081314"/>
                    <a:gd name="connsiteX0" fmla="*/ 29028 w 762000"/>
                    <a:gd name="connsiteY0" fmla="*/ 0 h 1081314"/>
                    <a:gd name="connsiteX1" fmla="*/ 762000 w 762000"/>
                    <a:gd name="connsiteY1" fmla="*/ 290286 h 1081314"/>
                    <a:gd name="connsiteX2" fmla="*/ 740228 w 762000"/>
                    <a:gd name="connsiteY2" fmla="*/ 1081314 h 1081314"/>
                    <a:gd name="connsiteX3" fmla="*/ 0 w 762000"/>
                    <a:gd name="connsiteY3" fmla="*/ 762000 h 1081314"/>
                    <a:gd name="connsiteX4" fmla="*/ 29028 w 762000"/>
                    <a:gd name="connsiteY4" fmla="*/ 0 h 1081314"/>
                    <a:gd name="connsiteX0" fmla="*/ 29028 w 762000"/>
                    <a:gd name="connsiteY0" fmla="*/ 0 h 1059883"/>
                    <a:gd name="connsiteX1" fmla="*/ 762000 w 762000"/>
                    <a:gd name="connsiteY1" fmla="*/ 290286 h 1059883"/>
                    <a:gd name="connsiteX2" fmla="*/ 742610 w 762000"/>
                    <a:gd name="connsiteY2" fmla="*/ 1059883 h 1059883"/>
                    <a:gd name="connsiteX3" fmla="*/ 0 w 762000"/>
                    <a:gd name="connsiteY3" fmla="*/ 762000 h 1059883"/>
                    <a:gd name="connsiteX4" fmla="*/ 29028 w 762000"/>
                    <a:gd name="connsiteY4" fmla="*/ 0 h 1059883"/>
                    <a:gd name="connsiteX0" fmla="*/ 29028 w 762000"/>
                    <a:gd name="connsiteY0" fmla="*/ 0 h 1071789"/>
                    <a:gd name="connsiteX1" fmla="*/ 762000 w 762000"/>
                    <a:gd name="connsiteY1" fmla="*/ 290286 h 1071789"/>
                    <a:gd name="connsiteX2" fmla="*/ 742610 w 762000"/>
                    <a:gd name="connsiteY2" fmla="*/ 1071789 h 1071789"/>
                    <a:gd name="connsiteX3" fmla="*/ 0 w 762000"/>
                    <a:gd name="connsiteY3" fmla="*/ 762000 h 1071789"/>
                    <a:gd name="connsiteX4" fmla="*/ 29028 w 762000"/>
                    <a:gd name="connsiteY4" fmla="*/ 0 h 1071789"/>
                    <a:gd name="connsiteX0" fmla="*/ 62365 w 762000"/>
                    <a:gd name="connsiteY0" fmla="*/ 0 h 1086076"/>
                    <a:gd name="connsiteX1" fmla="*/ 762000 w 762000"/>
                    <a:gd name="connsiteY1" fmla="*/ 304573 h 1086076"/>
                    <a:gd name="connsiteX2" fmla="*/ 742610 w 762000"/>
                    <a:gd name="connsiteY2" fmla="*/ 1086076 h 1086076"/>
                    <a:gd name="connsiteX3" fmla="*/ 0 w 762000"/>
                    <a:gd name="connsiteY3" fmla="*/ 776287 h 1086076"/>
                    <a:gd name="connsiteX4" fmla="*/ 62365 w 762000"/>
                    <a:gd name="connsiteY4" fmla="*/ 0 h 1086076"/>
                    <a:gd name="connsiteX0" fmla="*/ 40934 w 740569"/>
                    <a:gd name="connsiteY0" fmla="*/ 0 h 1086076"/>
                    <a:gd name="connsiteX1" fmla="*/ 740569 w 740569"/>
                    <a:gd name="connsiteY1" fmla="*/ 304573 h 1086076"/>
                    <a:gd name="connsiteX2" fmla="*/ 721179 w 740569"/>
                    <a:gd name="connsiteY2" fmla="*/ 1086076 h 1086076"/>
                    <a:gd name="connsiteX3" fmla="*/ 0 w 740569"/>
                    <a:gd name="connsiteY3" fmla="*/ 776287 h 1086076"/>
                    <a:gd name="connsiteX4" fmla="*/ 40934 w 740569"/>
                    <a:gd name="connsiteY4" fmla="*/ 0 h 1086076"/>
                    <a:gd name="connsiteX0" fmla="*/ 26647 w 726282"/>
                    <a:gd name="connsiteY0" fmla="*/ 0 h 1086076"/>
                    <a:gd name="connsiteX1" fmla="*/ 726282 w 726282"/>
                    <a:gd name="connsiteY1" fmla="*/ 304573 h 1086076"/>
                    <a:gd name="connsiteX2" fmla="*/ 706892 w 726282"/>
                    <a:gd name="connsiteY2" fmla="*/ 1086076 h 1086076"/>
                    <a:gd name="connsiteX3" fmla="*/ 0 w 726282"/>
                    <a:gd name="connsiteY3" fmla="*/ 776287 h 1086076"/>
                    <a:gd name="connsiteX4" fmla="*/ 26647 w 726282"/>
                    <a:gd name="connsiteY4" fmla="*/ 0 h 10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282" h="1086076">
                      <a:moveTo>
                        <a:pt x="26647" y="0"/>
                      </a:moveTo>
                      <a:lnTo>
                        <a:pt x="726282" y="304573"/>
                      </a:lnTo>
                      <a:lnTo>
                        <a:pt x="706892" y="1086076"/>
                      </a:lnTo>
                      <a:lnTo>
                        <a:pt x="0" y="776287"/>
                      </a:lnTo>
                      <a:lnTo>
                        <a:pt x="26647" y="0"/>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1" name="手繪多邊形: 圖案 260">
                  <a:extLst>
                    <a:ext uri="{FF2B5EF4-FFF2-40B4-BE49-F238E27FC236}">
                      <a16:creationId xmlns:a16="http://schemas.microsoft.com/office/drawing/2014/main" id="{BF597EE1-5A7C-45D6-84AB-01FC107DF8A4}"/>
                    </a:ext>
                  </a:extLst>
                </p:cNvPr>
                <p:cNvSpPr/>
                <p:nvPr/>
              </p:nvSpPr>
              <p:spPr>
                <a:xfrm>
                  <a:off x="6377492" y="1881347"/>
                  <a:ext cx="692829" cy="1023257"/>
                </a:xfrm>
                <a:custGeom>
                  <a:avLst/>
                  <a:gdLst>
                    <a:gd name="connsiteX0" fmla="*/ 0 w 682171"/>
                    <a:gd name="connsiteY0" fmla="*/ 261257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61257 h 1066800"/>
                    <a:gd name="connsiteX0" fmla="*/ 0 w 682171"/>
                    <a:gd name="connsiteY0" fmla="*/ 246743 h 1066800"/>
                    <a:gd name="connsiteX1" fmla="*/ 682171 w 682171"/>
                    <a:gd name="connsiteY1" fmla="*/ 0 h 1066800"/>
                    <a:gd name="connsiteX2" fmla="*/ 631371 w 682171"/>
                    <a:gd name="connsiteY2" fmla="*/ 769257 h 1066800"/>
                    <a:gd name="connsiteX3" fmla="*/ 14514 w 682171"/>
                    <a:gd name="connsiteY3" fmla="*/ 1066800 h 1066800"/>
                    <a:gd name="connsiteX4" fmla="*/ 0 w 682171"/>
                    <a:gd name="connsiteY4" fmla="*/ 246743 h 1066800"/>
                    <a:gd name="connsiteX0" fmla="*/ 21771 w 703942"/>
                    <a:gd name="connsiteY0" fmla="*/ 246743 h 1023257"/>
                    <a:gd name="connsiteX1" fmla="*/ 703942 w 703942"/>
                    <a:gd name="connsiteY1" fmla="*/ 0 h 1023257"/>
                    <a:gd name="connsiteX2" fmla="*/ 653142 w 703942"/>
                    <a:gd name="connsiteY2" fmla="*/ 769257 h 1023257"/>
                    <a:gd name="connsiteX3" fmla="*/ 0 w 703942"/>
                    <a:gd name="connsiteY3" fmla="*/ 1023257 h 1023257"/>
                    <a:gd name="connsiteX4" fmla="*/ 21771 w 703942"/>
                    <a:gd name="connsiteY4" fmla="*/ 246743 h 1023257"/>
                    <a:gd name="connsiteX0" fmla="*/ 21771 w 692829"/>
                    <a:gd name="connsiteY0" fmla="*/ 246743 h 1023257"/>
                    <a:gd name="connsiteX1" fmla="*/ 692829 w 692829"/>
                    <a:gd name="connsiteY1" fmla="*/ 0 h 1023257"/>
                    <a:gd name="connsiteX2" fmla="*/ 653142 w 692829"/>
                    <a:gd name="connsiteY2" fmla="*/ 769257 h 1023257"/>
                    <a:gd name="connsiteX3" fmla="*/ 0 w 692829"/>
                    <a:gd name="connsiteY3" fmla="*/ 1023257 h 1023257"/>
                    <a:gd name="connsiteX4" fmla="*/ 21771 w 692829"/>
                    <a:gd name="connsiteY4" fmla="*/ 246743 h 1023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829" h="1023257">
                      <a:moveTo>
                        <a:pt x="21771" y="246743"/>
                      </a:moveTo>
                      <a:lnTo>
                        <a:pt x="692829" y="0"/>
                      </a:lnTo>
                      <a:lnTo>
                        <a:pt x="653142" y="769257"/>
                      </a:lnTo>
                      <a:lnTo>
                        <a:pt x="0" y="1023257"/>
                      </a:lnTo>
                      <a:lnTo>
                        <a:pt x="21771" y="246743"/>
                      </a:lnTo>
                      <a:close/>
                    </a:path>
                  </a:pathLst>
                </a:custGeom>
                <a:solidFill>
                  <a:srgbClr val="FF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pic>
        <p:nvPicPr>
          <p:cNvPr id="748" name="Picture 2" descr="Microsoft Azure - 羽昇國際股份有限公司">
            <a:extLst>
              <a:ext uri="{FF2B5EF4-FFF2-40B4-BE49-F238E27FC236}">
                <a16:creationId xmlns:a16="http://schemas.microsoft.com/office/drawing/2014/main" id="{C4C2BC3C-C254-412C-9B10-81EF70DAE30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987" t="19055" r="8449" b="19843"/>
          <a:stretch/>
        </p:blipFill>
        <p:spPr bwMode="auto">
          <a:xfrm>
            <a:off x="3139471" y="4662731"/>
            <a:ext cx="1071578" cy="288000"/>
          </a:xfrm>
          <a:prstGeom prst="rect">
            <a:avLst/>
          </a:prstGeom>
          <a:noFill/>
          <a:extLst>
            <a:ext uri="{909E8E84-426E-40DD-AFC4-6F175D3DCCD1}">
              <a14:hiddenFill xmlns:a14="http://schemas.microsoft.com/office/drawing/2010/main">
                <a:solidFill>
                  <a:srgbClr val="FFFFFF"/>
                </a:solidFill>
              </a14:hiddenFill>
            </a:ext>
          </a:extLst>
        </p:spPr>
      </p:pic>
      <p:sp>
        <p:nvSpPr>
          <p:cNvPr id="749" name="文字方塊 748">
            <a:extLst>
              <a:ext uri="{FF2B5EF4-FFF2-40B4-BE49-F238E27FC236}">
                <a16:creationId xmlns:a16="http://schemas.microsoft.com/office/drawing/2014/main" id="{D24E5B7E-4025-43C9-90DB-F7FF6ECA77A1}"/>
              </a:ext>
            </a:extLst>
          </p:cNvPr>
          <p:cNvSpPr txBox="1"/>
          <p:nvPr/>
        </p:nvSpPr>
        <p:spPr>
          <a:xfrm>
            <a:off x="658473" y="3606870"/>
            <a:ext cx="2425078" cy="707886"/>
          </a:xfrm>
          <a:prstGeom prst="rect">
            <a:avLst/>
          </a:prstGeom>
          <a:noFill/>
        </p:spPr>
        <p:txBody>
          <a:bodyPr wrap="square" rtlCol="0">
            <a:spAutoFit/>
          </a:bodyPr>
          <a:lstStyle/>
          <a:p>
            <a:r>
              <a:rPr lang="zh-TW" altLang="en-US" sz="2000" b="1">
                <a:solidFill>
                  <a:schemeClr val="accent5"/>
                </a:solidFill>
                <a:ea typeface="微軟正黑體" panose="020B0604030504040204" pitchFamily="34" charset="-120"/>
              </a:rPr>
              <a:t>以三個面向的投資帶動公司持續成長</a:t>
            </a:r>
          </a:p>
        </p:txBody>
      </p:sp>
      <p:sp>
        <p:nvSpPr>
          <p:cNvPr id="750" name="文字方塊 749">
            <a:extLst>
              <a:ext uri="{FF2B5EF4-FFF2-40B4-BE49-F238E27FC236}">
                <a16:creationId xmlns:a16="http://schemas.microsoft.com/office/drawing/2014/main" id="{4A094BBD-09DE-400A-9609-2D35C988C4F1}"/>
              </a:ext>
            </a:extLst>
          </p:cNvPr>
          <p:cNvSpPr txBox="1"/>
          <p:nvPr/>
        </p:nvSpPr>
        <p:spPr>
          <a:xfrm>
            <a:off x="1677184" y="5874713"/>
            <a:ext cx="3920970" cy="584775"/>
          </a:xfrm>
          <a:prstGeom prst="rect">
            <a:avLst/>
          </a:prstGeom>
          <a:noFill/>
        </p:spPr>
        <p:txBody>
          <a:bodyPr wrap="square" rtlCol="0">
            <a:spAutoFit/>
          </a:bodyPr>
          <a:lstStyle/>
          <a:p>
            <a:r>
              <a:rPr lang="zh-TW" altLang="en-US" sz="1600">
                <a:solidFill>
                  <a:srgbClr val="00A1E0"/>
                </a:solidFill>
                <a:ea typeface="微軟正黑體" panose="020B0604030504040204" pitchFamily="34" charset="-120"/>
              </a:rPr>
              <a:t>更多的能力（</a:t>
            </a:r>
            <a:r>
              <a:rPr lang="en-US" altLang="zh-TW" sz="1600">
                <a:solidFill>
                  <a:srgbClr val="00A1E0"/>
                </a:solidFill>
                <a:ea typeface="微軟正黑體" panose="020B0604030504040204" pitchFamily="34" charset="-120"/>
              </a:rPr>
              <a:t>competencies</a:t>
            </a:r>
            <a:r>
              <a:rPr lang="zh-TW" altLang="en-US" sz="1600">
                <a:solidFill>
                  <a:srgbClr val="00A1E0"/>
                </a:solidFill>
                <a:ea typeface="微軟正黑體" panose="020B0604030504040204" pitchFamily="34" charset="-120"/>
              </a:rPr>
              <a:t>），包含</a:t>
            </a:r>
            <a:r>
              <a:rPr lang="en-US" altLang="zh-TW" sz="1600">
                <a:solidFill>
                  <a:srgbClr val="00A1E0"/>
                </a:solidFill>
                <a:ea typeface="微軟正黑體" panose="020B0604030504040204" pitchFamily="34" charset="-120"/>
              </a:rPr>
              <a:t> </a:t>
            </a:r>
          </a:p>
          <a:p>
            <a:r>
              <a:rPr lang="en-US" altLang="zh-TW" sz="1600">
                <a:solidFill>
                  <a:srgbClr val="00A1E0"/>
                </a:solidFill>
                <a:ea typeface="微軟正黑體" panose="020B0604030504040204" pitchFamily="34" charset="-120"/>
              </a:rPr>
              <a:t>data analytics/AI</a:t>
            </a:r>
            <a:r>
              <a:rPr lang="zh-TW" altLang="en-US" sz="1600">
                <a:solidFill>
                  <a:srgbClr val="00A1E0"/>
                </a:solidFill>
                <a:ea typeface="微軟正黑體" panose="020B0604030504040204" pitchFamily="34" charset="-120"/>
              </a:rPr>
              <a:t>、</a:t>
            </a:r>
            <a:r>
              <a:rPr lang="en-US" altLang="zh-TW" sz="1600">
                <a:solidFill>
                  <a:srgbClr val="00A1E0"/>
                </a:solidFill>
                <a:ea typeface="微軟正黑體" panose="020B0604030504040204" pitchFamily="34" charset="-120"/>
              </a:rPr>
              <a:t>DB freedom</a:t>
            </a:r>
            <a:r>
              <a:rPr lang="zh-TW" altLang="en-US" sz="1600">
                <a:solidFill>
                  <a:srgbClr val="00A1E0"/>
                </a:solidFill>
                <a:ea typeface="微軟正黑體" panose="020B0604030504040204" pitchFamily="34" charset="-120"/>
              </a:rPr>
              <a:t>、</a:t>
            </a:r>
            <a:r>
              <a:rPr lang="en-US" altLang="zh-TW" sz="1600">
                <a:solidFill>
                  <a:srgbClr val="00A1E0"/>
                </a:solidFill>
                <a:ea typeface="微軟正黑體" panose="020B0604030504040204" pitchFamily="34" charset="-120"/>
              </a:rPr>
              <a:t>security</a:t>
            </a:r>
            <a:r>
              <a:rPr lang="zh-TW" altLang="en-US" sz="1600">
                <a:solidFill>
                  <a:srgbClr val="00A1E0"/>
                </a:solidFill>
                <a:ea typeface="微軟正黑體" panose="020B0604030504040204" pitchFamily="34" charset="-120"/>
              </a:rPr>
              <a:t> 等</a:t>
            </a:r>
            <a:endParaRPr lang="en-US" altLang="zh-TW" sz="1600">
              <a:solidFill>
                <a:srgbClr val="00A1E0"/>
              </a:solidFill>
              <a:ea typeface="微軟正黑體" panose="020B0604030504040204" pitchFamily="34" charset="-120"/>
            </a:endParaRPr>
          </a:p>
        </p:txBody>
      </p:sp>
      <p:sp>
        <p:nvSpPr>
          <p:cNvPr id="751" name="文字方塊 750">
            <a:extLst>
              <a:ext uri="{FF2B5EF4-FFF2-40B4-BE49-F238E27FC236}">
                <a16:creationId xmlns:a16="http://schemas.microsoft.com/office/drawing/2014/main" id="{C9103314-580D-4EA2-B57F-74146DEC1CF2}"/>
              </a:ext>
            </a:extLst>
          </p:cNvPr>
          <p:cNvSpPr txBox="1"/>
          <p:nvPr/>
        </p:nvSpPr>
        <p:spPr>
          <a:xfrm>
            <a:off x="7188729" y="6142958"/>
            <a:ext cx="807208" cy="369332"/>
          </a:xfrm>
          <a:prstGeom prst="rect">
            <a:avLst/>
          </a:prstGeom>
          <a:noFill/>
        </p:spPr>
        <p:txBody>
          <a:bodyPr wrap="square" rtlCol="0">
            <a:spAutoFit/>
          </a:bodyPr>
          <a:lstStyle/>
          <a:p>
            <a:r>
              <a:rPr lang="zh-TW" altLang="en-US">
                <a:solidFill>
                  <a:srgbClr val="00A1E0"/>
                </a:solidFill>
                <a:latin typeface="微軟正黑體" panose="020B0604030504040204" pitchFamily="34" charset="-120"/>
                <a:ea typeface="微軟正黑體" panose="020B0604030504040204" pitchFamily="34" charset="-120"/>
              </a:rPr>
              <a:t>香港</a:t>
            </a:r>
          </a:p>
        </p:txBody>
      </p:sp>
      <p:sp>
        <p:nvSpPr>
          <p:cNvPr id="752" name="文字方塊 751">
            <a:extLst>
              <a:ext uri="{FF2B5EF4-FFF2-40B4-BE49-F238E27FC236}">
                <a16:creationId xmlns:a16="http://schemas.microsoft.com/office/drawing/2014/main" id="{5A1D5AAB-FF0E-4BF0-816E-474345BD3C97}"/>
              </a:ext>
            </a:extLst>
          </p:cNvPr>
          <p:cNvSpPr txBox="1"/>
          <p:nvPr/>
        </p:nvSpPr>
        <p:spPr>
          <a:xfrm>
            <a:off x="6645655" y="6384115"/>
            <a:ext cx="899149" cy="369332"/>
          </a:xfrm>
          <a:prstGeom prst="rect">
            <a:avLst/>
          </a:prstGeom>
          <a:noFill/>
        </p:spPr>
        <p:txBody>
          <a:bodyPr wrap="square" rtlCol="0">
            <a:spAutoFit/>
          </a:bodyPr>
          <a:lstStyle/>
          <a:p>
            <a:r>
              <a:rPr lang="zh-TW" altLang="en-US">
                <a:solidFill>
                  <a:srgbClr val="00A1E0"/>
                </a:solidFill>
                <a:latin typeface="微軟正黑體" panose="020B0604030504040204" pitchFamily="34" charset="-120"/>
                <a:ea typeface="微軟正黑體" panose="020B0604030504040204" pitchFamily="34" charset="-120"/>
              </a:rPr>
              <a:t>台灣</a:t>
            </a:r>
          </a:p>
        </p:txBody>
      </p:sp>
      <p:sp>
        <p:nvSpPr>
          <p:cNvPr id="753" name="文字方塊 752">
            <a:extLst>
              <a:ext uri="{FF2B5EF4-FFF2-40B4-BE49-F238E27FC236}">
                <a16:creationId xmlns:a16="http://schemas.microsoft.com/office/drawing/2014/main" id="{DC5EA0A2-48AE-4C09-BEC9-442B10CBFEFC}"/>
              </a:ext>
            </a:extLst>
          </p:cNvPr>
          <p:cNvSpPr txBox="1"/>
          <p:nvPr/>
        </p:nvSpPr>
        <p:spPr>
          <a:xfrm>
            <a:off x="7611164" y="5932955"/>
            <a:ext cx="874475" cy="369332"/>
          </a:xfrm>
          <a:prstGeom prst="rect">
            <a:avLst/>
          </a:prstGeom>
          <a:noFill/>
        </p:spPr>
        <p:txBody>
          <a:bodyPr wrap="square" rtlCol="0">
            <a:spAutoFit/>
          </a:bodyPr>
          <a:lstStyle/>
          <a:p>
            <a:r>
              <a:rPr lang="zh-TW" altLang="en-US">
                <a:solidFill>
                  <a:srgbClr val="00A1E0"/>
                </a:solidFill>
                <a:latin typeface="微軟正黑體" panose="020B0604030504040204" pitchFamily="34" charset="-120"/>
                <a:ea typeface="微軟正黑體" panose="020B0604030504040204" pitchFamily="34" charset="-120"/>
              </a:rPr>
              <a:t>中國</a:t>
            </a:r>
          </a:p>
        </p:txBody>
      </p:sp>
      <p:sp>
        <p:nvSpPr>
          <p:cNvPr id="754" name="文字方塊 753">
            <a:extLst>
              <a:ext uri="{FF2B5EF4-FFF2-40B4-BE49-F238E27FC236}">
                <a16:creationId xmlns:a16="http://schemas.microsoft.com/office/drawing/2014/main" id="{FB6577B6-975D-4206-902C-FA038A0292C0}"/>
              </a:ext>
            </a:extLst>
          </p:cNvPr>
          <p:cNvSpPr txBox="1"/>
          <p:nvPr/>
        </p:nvSpPr>
        <p:spPr>
          <a:xfrm>
            <a:off x="8129339" y="5713884"/>
            <a:ext cx="917826" cy="369332"/>
          </a:xfrm>
          <a:prstGeom prst="rect">
            <a:avLst/>
          </a:prstGeom>
          <a:noFill/>
        </p:spPr>
        <p:txBody>
          <a:bodyPr wrap="square" rtlCol="0">
            <a:spAutoFit/>
          </a:bodyPr>
          <a:lstStyle/>
          <a:p>
            <a:r>
              <a:rPr lang="zh-TW" altLang="en-US">
                <a:solidFill>
                  <a:srgbClr val="00A1E0"/>
                </a:solidFill>
                <a:latin typeface="微軟正黑體" panose="020B0604030504040204" pitchFamily="34" charset="-120"/>
                <a:ea typeface="微軟正黑體" panose="020B0604030504040204" pitchFamily="34" charset="-120"/>
              </a:rPr>
              <a:t>東南亞</a:t>
            </a:r>
          </a:p>
        </p:txBody>
      </p:sp>
      <p:pic>
        <p:nvPicPr>
          <p:cNvPr id="755" name="圖片 754">
            <a:extLst>
              <a:ext uri="{FF2B5EF4-FFF2-40B4-BE49-F238E27FC236}">
                <a16:creationId xmlns:a16="http://schemas.microsoft.com/office/drawing/2014/main" id="{2921739A-BBBF-4A3B-AAD8-04A370063FFA}"/>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30628" y="4100650"/>
            <a:ext cx="907908" cy="477315"/>
          </a:xfrm>
          <a:prstGeom prst="rect">
            <a:avLst/>
          </a:prstGeom>
        </p:spPr>
      </p:pic>
      <p:sp>
        <p:nvSpPr>
          <p:cNvPr id="4" name="文字方塊 3">
            <a:extLst>
              <a:ext uri="{FF2B5EF4-FFF2-40B4-BE49-F238E27FC236}">
                <a16:creationId xmlns:a16="http://schemas.microsoft.com/office/drawing/2014/main" id="{2E0DEC74-0702-41C5-9E10-CC4BFF86210D}"/>
              </a:ext>
            </a:extLst>
          </p:cNvPr>
          <p:cNvSpPr txBox="1"/>
          <p:nvPr/>
        </p:nvSpPr>
        <p:spPr>
          <a:xfrm rot="16200000">
            <a:off x="3604451" y="2139005"/>
            <a:ext cx="357790" cy="369332"/>
          </a:xfrm>
          <a:prstGeom prst="rect">
            <a:avLst/>
          </a:prstGeom>
          <a:noFill/>
        </p:spPr>
        <p:txBody>
          <a:bodyPr wrap="none" rtlCol="0">
            <a:spAutoFit/>
          </a:bodyPr>
          <a:lstStyle/>
          <a:p>
            <a:r>
              <a:rPr lang="en-US" altLang="zh-TW">
                <a:solidFill>
                  <a:srgbClr val="00A1E0"/>
                </a:solidFill>
              </a:rPr>
              <a:t>...</a:t>
            </a:r>
            <a:endParaRPr lang="zh-TW" altLang="en-US">
              <a:solidFill>
                <a:srgbClr val="00A1E0"/>
              </a:solidFill>
            </a:endParaRPr>
          </a:p>
        </p:txBody>
      </p:sp>
    </p:spTree>
    <p:extLst>
      <p:ext uri="{BB962C8B-B14F-4D97-AF65-F5344CB8AC3E}">
        <p14:creationId xmlns:p14="http://schemas.microsoft.com/office/powerpoint/2010/main" val="1158589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圖片 38">
            <a:extLst>
              <a:ext uri="{FF2B5EF4-FFF2-40B4-BE49-F238E27FC236}">
                <a16:creationId xmlns:a16="http://schemas.microsoft.com/office/drawing/2014/main" id="{70C0A4DF-0894-4625-A41C-D0C86A5132AB}"/>
              </a:ext>
            </a:extLst>
          </p:cNvPr>
          <p:cNvPicPr>
            <a:picLocks noChangeAspect="1"/>
          </p:cNvPicPr>
          <p:nvPr/>
        </p:nvPicPr>
        <p:blipFill>
          <a:blip r:embed="rId2"/>
          <a:stretch>
            <a:fillRect/>
          </a:stretch>
        </p:blipFill>
        <p:spPr>
          <a:xfrm>
            <a:off x="16113" y="4886860"/>
            <a:ext cx="6773478" cy="1962826"/>
          </a:xfrm>
          <a:prstGeom prst="rect">
            <a:avLst/>
          </a:prstGeom>
        </p:spPr>
      </p:pic>
      <p:grpSp>
        <p:nvGrpSpPr>
          <p:cNvPr id="26" name="群組 25">
            <a:extLst>
              <a:ext uri="{FF2B5EF4-FFF2-40B4-BE49-F238E27FC236}">
                <a16:creationId xmlns:a16="http://schemas.microsoft.com/office/drawing/2014/main" id="{3FCAB357-6A44-46E4-B87C-2E971849E381}"/>
              </a:ext>
            </a:extLst>
          </p:cNvPr>
          <p:cNvGrpSpPr/>
          <p:nvPr/>
        </p:nvGrpSpPr>
        <p:grpSpPr>
          <a:xfrm>
            <a:off x="3796082" y="1239501"/>
            <a:ext cx="5734360" cy="5610185"/>
            <a:chOff x="4075512" y="1143339"/>
            <a:chExt cx="5714478" cy="5706356"/>
          </a:xfrm>
        </p:grpSpPr>
        <p:grpSp>
          <p:nvGrpSpPr>
            <p:cNvPr id="16" name="群組 15">
              <a:extLst>
                <a:ext uri="{FF2B5EF4-FFF2-40B4-BE49-F238E27FC236}">
                  <a16:creationId xmlns:a16="http://schemas.microsoft.com/office/drawing/2014/main" id="{2F4B20DC-482A-4925-946D-F4C75E442DFA}"/>
                </a:ext>
              </a:extLst>
            </p:cNvPr>
            <p:cNvGrpSpPr/>
            <p:nvPr/>
          </p:nvGrpSpPr>
          <p:grpSpPr>
            <a:xfrm>
              <a:off x="4075512" y="1143339"/>
              <a:ext cx="5714478" cy="5706356"/>
              <a:chOff x="3313405" y="984738"/>
              <a:chExt cx="5714476" cy="5706344"/>
            </a:xfrm>
          </p:grpSpPr>
          <p:pic>
            <p:nvPicPr>
              <p:cNvPr id="7" name="Picture 4" descr="Business Automation Roadmap Ppt Powerpoint Presentation Pictures Layouts |  Presentation Graphics | Presentation PowerPoint Example | Slide Templates">
                <a:extLst>
                  <a:ext uri="{FF2B5EF4-FFF2-40B4-BE49-F238E27FC236}">
                    <a16:creationId xmlns:a16="http://schemas.microsoft.com/office/drawing/2014/main" id="{EF21FDF9-BDE6-4FAC-8FFE-B58DF991FEB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1528" t="14481" r="7610" b="2312"/>
              <a:stretch/>
            </p:blipFill>
            <p:spPr bwMode="auto">
              <a:xfrm>
                <a:off x="3313405" y="984738"/>
                <a:ext cx="5565186" cy="5706344"/>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D9C709C5-E75E-46BF-8AD1-0FFB54D1A149}"/>
                  </a:ext>
                </a:extLst>
              </p:cNvPr>
              <p:cNvPicPr>
                <a:picLocks noChangeAspect="1"/>
              </p:cNvPicPr>
              <p:nvPr/>
            </p:nvPicPr>
            <p:blipFill>
              <a:blip r:embed="rId2"/>
              <a:stretch>
                <a:fillRect/>
              </a:stretch>
            </p:blipFill>
            <p:spPr>
              <a:xfrm>
                <a:off x="7326579" y="3386831"/>
                <a:ext cx="1701302" cy="704947"/>
              </a:xfrm>
              <a:prstGeom prst="rect">
                <a:avLst/>
              </a:prstGeom>
            </p:spPr>
          </p:pic>
          <p:pic>
            <p:nvPicPr>
              <p:cNvPr id="10" name="圖片 9">
                <a:extLst>
                  <a:ext uri="{FF2B5EF4-FFF2-40B4-BE49-F238E27FC236}">
                    <a16:creationId xmlns:a16="http://schemas.microsoft.com/office/drawing/2014/main" id="{C5F2E0CC-D329-4AF7-A34E-135FA20C80F0}"/>
                  </a:ext>
                </a:extLst>
              </p:cNvPr>
              <p:cNvPicPr>
                <a:picLocks noChangeAspect="1"/>
              </p:cNvPicPr>
              <p:nvPr/>
            </p:nvPicPr>
            <p:blipFill>
              <a:blip r:embed="rId2"/>
              <a:stretch>
                <a:fillRect/>
              </a:stretch>
            </p:blipFill>
            <p:spPr>
              <a:xfrm>
                <a:off x="6969495" y="1128364"/>
                <a:ext cx="1909097" cy="704947"/>
              </a:xfrm>
              <a:prstGeom prst="rect">
                <a:avLst/>
              </a:prstGeom>
            </p:spPr>
          </p:pic>
          <p:pic>
            <p:nvPicPr>
              <p:cNvPr id="11" name="圖片 10">
                <a:extLst>
                  <a:ext uri="{FF2B5EF4-FFF2-40B4-BE49-F238E27FC236}">
                    <a16:creationId xmlns:a16="http://schemas.microsoft.com/office/drawing/2014/main" id="{468D852A-E513-4BB3-ACCE-7931D65A4FD0}"/>
                  </a:ext>
                </a:extLst>
              </p:cNvPr>
              <p:cNvPicPr>
                <a:picLocks noChangeAspect="1"/>
              </p:cNvPicPr>
              <p:nvPr/>
            </p:nvPicPr>
            <p:blipFill>
              <a:blip r:embed="rId2"/>
              <a:stretch>
                <a:fillRect/>
              </a:stretch>
            </p:blipFill>
            <p:spPr>
              <a:xfrm>
                <a:off x="3759200" y="984738"/>
                <a:ext cx="1909097" cy="848573"/>
              </a:xfrm>
              <a:prstGeom prst="rect">
                <a:avLst/>
              </a:prstGeom>
            </p:spPr>
          </p:pic>
          <p:pic>
            <p:nvPicPr>
              <p:cNvPr id="12" name="圖片 11">
                <a:extLst>
                  <a:ext uri="{FF2B5EF4-FFF2-40B4-BE49-F238E27FC236}">
                    <a16:creationId xmlns:a16="http://schemas.microsoft.com/office/drawing/2014/main" id="{C1E71976-C661-4918-9B3A-8D547AB192B1}"/>
                  </a:ext>
                </a:extLst>
              </p:cNvPr>
              <p:cNvPicPr>
                <a:picLocks noChangeAspect="1"/>
              </p:cNvPicPr>
              <p:nvPr/>
            </p:nvPicPr>
            <p:blipFill>
              <a:blip r:embed="rId2"/>
              <a:stretch>
                <a:fillRect/>
              </a:stretch>
            </p:blipFill>
            <p:spPr>
              <a:xfrm>
                <a:off x="3313405" y="2203832"/>
                <a:ext cx="300651" cy="704947"/>
              </a:xfrm>
              <a:prstGeom prst="rect">
                <a:avLst/>
              </a:prstGeom>
            </p:spPr>
          </p:pic>
          <p:pic>
            <p:nvPicPr>
              <p:cNvPr id="13" name="圖片 12">
                <a:extLst>
                  <a:ext uri="{FF2B5EF4-FFF2-40B4-BE49-F238E27FC236}">
                    <a16:creationId xmlns:a16="http://schemas.microsoft.com/office/drawing/2014/main" id="{E2D313CF-B81C-4DF8-AA70-4CC1C08E0747}"/>
                  </a:ext>
                </a:extLst>
              </p:cNvPr>
              <p:cNvPicPr>
                <a:picLocks noChangeAspect="1"/>
              </p:cNvPicPr>
              <p:nvPr/>
            </p:nvPicPr>
            <p:blipFill>
              <a:blip r:embed="rId2"/>
              <a:stretch>
                <a:fillRect/>
              </a:stretch>
            </p:blipFill>
            <p:spPr>
              <a:xfrm>
                <a:off x="3313406" y="4091777"/>
                <a:ext cx="1580042" cy="654703"/>
              </a:xfrm>
              <a:prstGeom prst="rect">
                <a:avLst/>
              </a:prstGeom>
            </p:spPr>
          </p:pic>
          <p:pic>
            <p:nvPicPr>
              <p:cNvPr id="14" name="圖片 13">
                <a:extLst>
                  <a:ext uri="{FF2B5EF4-FFF2-40B4-BE49-F238E27FC236}">
                    <a16:creationId xmlns:a16="http://schemas.microsoft.com/office/drawing/2014/main" id="{F4B7481B-F36E-4EDF-B0EB-9DCA2C64A245}"/>
                  </a:ext>
                </a:extLst>
              </p:cNvPr>
              <p:cNvPicPr>
                <a:picLocks noChangeAspect="1"/>
              </p:cNvPicPr>
              <p:nvPr/>
            </p:nvPicPr>
            <p:blipFill>
              <a:blip r:embed="rId2"/>
              <a:stretch>
                <a:fillRect/>
              </a:stretch>
            </p:blipFill>
            <p:spPr>
              <a:xfrm>
                <a:off x="4501660" y="4746480"/>
                <a:ext cx="2058796" cy="457491"/>
              </a:xfrm>
              <a:prstGeom prst="rect">
                <a:avLst/>
              </a:prstGeom>
            </p:spPr>
          </p:pic>
          <p:pic>
            <p:nvPicPr>
              <p:cNvPr id="15" name="圖片 14">
                <a:extLst>
                  <a:ext uri="{FF2B5EF4-FFF2-40B4-BE49-F238E27FC236}">
                    <a16:creationId xmlns:a16="http://schemas.microsoft.com/office/drawing/2014/main" id="{76B26FCA-E261-4874-874D-13B270B04F85}"/>
                  </a:ext>
                </a:extLst>
              </p:cNvPr>
              <p:cNvPicPr>
                <a:picLocks noChangeAspect="1"/>
              </p:cNvPicPr>
              <p:nvPr/>
            </p:nvPicPr>
            <p:blipFill>
              <a:blip r:embed="rId2"/>
              <a:stretch>
                <a:fillRect/>
              </a:stretch>
            </p:blipFill>
            <p:spPr>
              <a:xfrm>
                <a:off x="3869463" y="4423966"/>
                <a:ext cx="1688573" cy="499435"/>
              </a:xfrm>
              <a:prstGeom prst="rect">
                <a:avLst/>
              </a:prstGeom>
            </p:spPr>
          </p:pic>
        </p:grpSp>
        <p:sp>
          <p:nvSpPr>
            <p:cNvPr id="23" name="文字方塊 22">
              <a:extLst>
                <a:ext uri="{FF2B5EF4-FFF2-40B4-BE49-F238E27FC236}">
                  <a16:creationId xmlns:a16="http://schemas.microsoft.com/office/drawing/2014/main" id="{45678EDF-AD10-4817-BA35-0910A7ED0EA1}"/>
                </a:ext>
              </a:extLst>
            </p:cNvPr>
            <p:cNvSpPr txBox="1"/>
            <p:nvPr/>
          </p:nvSpPr>
          <p:spPr>
            <a:xfrm>
              <a:off x="4532029" y="2698122"/>
              <a:ext cx="484953" cy="266095"/>
            </a:xfrm>
            <a:prstGeom prst="rect">
              <a:avLst/>
            </a:prstGeom>
            <a:solidFill>
              <a:schemeClr val="bg1"/>
            </a:solidFill>
          </p:spPr>
          <p:txBody>
            <a:bodyPr wrap="square">
              <a:spAutoFit/>
            </a:bodyPr>
            <a:lstStyle/>
            <a:p>
              <a:pPr algn="ctr"/>
              <a:r>
                <a:rPr lang="en-US" altLang="zh-TW" sz="1100" b="1">
                  <a:solidFill>
                    <a:schemeClr val="tx1"/>
                  </a:solidFill>
                </a:rPr>
                <a:t>2021</a:t>
              </a:r>
              <a:endParaRPr lang="zh-TW" altLang="en-US" sz="1100" b="1">
                <a:solidFill>
                  <a:schemeClr val="tx1"/>
                </a:solidFill>
              </a:endParaRPr>
            </a:p>
          </p:txBody>
        </p:sp>
        <p:sp>
          <p:nvSpPr>
            <p:cNvPr id="24" name="文字方塊 23">
              <a:extLst>
                <a:ext uri="{FF2B5EF4-FFF2-40B4-BE49-F238E27FC236}">
                  <a16:creationId xmlns:a16="http://schemas.microsoft.com/office/drawing/2014/main" id="{BC5F4901-D0D8-4E13-930C-6741C292ED9D}"/>
                </a:ext>
              </a:extLst>
            </p:cNvPr>
            <p:cNvSpPr txBox="1"/>
            <p:nvPr/>
          </p:nvSpPr>
          <p:spPr>
            <a:xfrm>
              <a:off x="7372392" y="3730423"/>
              <a:ext cx="551476" cy="281747"/>
            </a:xfrm>
            <a:prstGeom prst="rect">
              <a:avLst/>
            </a:prstGeom>
            <a:solidFill>
              <a:schemeClr val="bg1"/>
            </a:solidFill>
          </p:spPr>
          <p:txBody>
            <a:bodyPr wrap="square">
              <a:spAutoFit/>
            </a:bodyPr>
            <a:lstStyle/>
            <a:p>
              <a:pPr algn="ctr"/>
              <a:r>
                <a:rPr lang="en-US" altLang="zh-TW" sz="1200" b="1">
                  <a:solidFill>
                    <a:schemeClr val="tx1"/>
                  </a:solidFill>
                </a:rPr>
                <a:t>2022</a:t>
              </a:r>
              <a:endParaRPr lang="zh-TW" altLang="en-US" sz="1200" b="1">
                <a:solidFill>
                  <a:schemeClr val="tx1"/>
                </a:solidFill>
              </a:endParaRPr>
            </a:p>
          </p:txBody>
        </p:sp>
        <p:sp>
          <p:nvSpPr>
            <p:cNvPr id="25" name="文字方塊 24">
              <a:extLst>
                <a:ext uri="{FF2B5EF4-FFF2-40B4-BE49-F238E27FC236}">
                  <a16:creationId xmlns:a16="http://schemas.microsoft.com/office/drawing/2014/main" id="{73712230-B432-4F7B-9BC8-6A1976D813AF}"/>
                </a:ext>
              </a:extLst>
            </p:cNvPr>
            <p:cNvSpPr txBox="1"/>
            <p:nvPr/>
          </p:nvSpPr>
          <p:spPr>
            <a:xfrm>
              <a:off x="5581062" y="5726607"/>
              <a:ext cx="565390" cy="313053"/>
            </a:xfrm>
            <a:prstGeom prst="rect">
              <a:avLst/>
            </a:prstGeom>
            <a:solidFill>
              <a:schemeClr val="bg1"/>
            </a:solidFill>
          </p:spPr>
          <p:txBody>
            <a:bodyPr wrap="square">
              <a:spAutoFit/>
            </a:bodyPr>
            <a:lstStyle/>
            <a:p>
              <a:pPr algn="ctr"/>
              <a:r>
                <a:rPr lang="en-US" altLang="zh-TW" sz="1400" b="1">
                  <a:solidFill>
                    <a:schemeClr val="tx1"/>
                  </a:solidFill>
                </a:rPr>
                <a:t>2023</a:t>
              </a:r>
              <a:endParaRPr lang="zh-TW" altLang="en-US" sz="1400" b="1">
                <a:solidFill>
                  <a:schemeClr val="tx1"/>
                </a:solidFill>
              </a:endParaRPr>
            </a:p>
          </p:txBody>
        </p:sp>
      </p:grpSp>
      <p:sp>
        <p:nvSpPr>
          <p:cNvPr id="27" name="文字方塊 26">
            <a:extLst>
              <a:ext uri="{FF2B5EF4-FFF2-40B4-BE49-F238E27FC236}">
                <a16:creationId xmlns:a16="http://schemas.microsoft.com/office/drawing/2014/main" id="{98075B8B-5762-4C2A-84B3-CF70DDFB0B04}"/>
              </a:ext>
            </a:extLst>
          </p:cNvPr>
          <p:cNvSpPr txBox="1"/>
          <p:nvPr/>
        </p:nvSpPr>
        <p:spPr>
          <a:xfrm>
            <a:off x="9276222" y="103742"/>
            <a:ext cx="2939489" cy="1108765"/>
          </a:xfrm>
          <a:prstGeom prst="rect">
            <a:avLst/>
          </a:prstGeom>
          <a:noFill/>
        </p:spPr>
        <p:txBody>
          <a:bodyPr wrap="square" lIns="91440" tIns="45720" rIns="91440" bIns="45720" rtlCol="0" anchor="t">
            <a:spAutoFit/>
          </a:bodyPr>
          <a:lstStyle/>
          <a:p>
            <a:pPr>
              <a:lnSpc>
                <a:spcPct val="150000"/>
              </a:lnSpc>
            </a:pPr>
            <a:r>
              <a:rPr kumimoji="1" lang="en-US" altLang="zh-CN" sz="900" b="1">
                <a:solidFill>
                  <a:schemeClr val="tx1">
                    <a:lumMod val="75000"/>
                    <a:lumOff val="25000"/>
                  </a:schemeClr>
                </a:solidFill>
                <a:ea typeface="Microsoft JhengHei" panose="020B0604030504040204" pitchFamily="34" charset="-120"/>
                <a:cs typeface="Montserrat" charset="0"/>
              </a:rPr>
              <a:t>[</a:t>
            </a:r>
            <a:r>
              <a:rPr kumimoji="1" lang="zh-CN" altLang="en-US" sz="900" b="1">
                <a:solidFill>
                  <a:schemeClr val="tx1">
                    <a:lumMod val="75000"/>
                    <a:lumOff val="25000"/>
                  </a:schemeClr>
                </a:solidFill>
                <a:ea typeface="Microsoft JhengHei" panose="020B0604030504040204" pitchFamily="34" charset="-120"/>
                <a:cs typeface="Montserrat" charset="0"/>
              </a:rPr>
              <a:t>新北市政府經濟發展局</a:t>
            </a:r>
            <a:r>
              <a:rPr kumimoji="1" lang="en-US" altLang="zh-CN" sz="900" b="1">
                <a:solidFill>
                  <a:schemeClr val="tx1">
                    <a:lumMod val="75000"/>
                    <a:lumOff val="25000"/>
                  </a:schemeClr>
                </a:solidFill>
                <a:ea typeface="Microsoft JhengHei" panose="020B0604030504040204" pitchFamily="34" charset="-120"/>
                <a:cs typeface="Montserrat" charset="0"/>
              </a:rPr>
              <a:t>]</a:t>
            </a:r>
          </a:p>
          <a:p>
            <a:pPr>
              <a:lnSpc>
                <a:spcPct val="150000"/>
              </a:lnSpc>
            </a:pPr>
            <a:r>
              <a:rPr kumimoji="1" lang="zh-TW" altLang="en-US" sz="900" b="1">
                <a:solidFill>
                  <a:schemeClr val="tx1">
                    <a:lumMod val="75000"/>
                    <a:lumOff val="25000"/>
                  </a:schemeClr>
                </a:solidFill>
                <a:ea typeface="Microsoft JhengHei"/>
              </a:rPr>
              <a:t>新北工業應用計畫</a:t>
            </a:r>
            <a:r>
              <a:rPr kumimoji="1" lang="en-US" altLang="zh-TW" sz="900" b="1">
                <a:solidFill>
                  <a:schemeClr val="tx1">
                    <a:lumMod val="75000"/>
                    <a:lumOff val="25000"/>
                  </a:schemeClr>
                </a:solidFill>
                <a:ea typeface="Microsoft JhengHei"/>
              </a:rPr>
              <a:t>–</a:t>
            </a:r>
          </a:p>
          <a:p>
            <a:pPr marL="182563">
              <a:lnSpc>
                <a:spcPct val="150000"/>
              </a:lnSpc>
            </a:pPr>
            <a:r>
              <a:rPr kumimoji="1" lang="zh-TW" altLang="en-US" sz="900">
                <a:solidFill>
                  <a:schemeClr val="tx1">
                    <a:lumMod val="75000"/>
                    <a:lumOff val="25000"/>
                  </a:schemeClr>
                </a:solidFill>
                <a:ea typeface="Microsoft JhengHei"/>
              </a:rPr>
              <a:t>協助新北市內企業學習並導入雲端，學習 </a:t>
            </a:r>
            <a:r>
              <a:rPr kumimoji="1" lang="en-US" altLang="zh-TW" sz="900">
                <a:solidFill>
                  <a:schemeClr val="tx1">
                    <a:lumMod val="75000"/>
                    <a:lumOff val="25000"/>
                  </a:schemeClr>
                </a:solidFill>
                <a:ea typeface="Microsoft JhengHei"/>
              </a:rPr>
              <a:t>AWS</a:t>
            </a:r>
            <a:r>
              <a:rPr kumimoji="1" lang="zh-TW" altLang="en-US" sz="900">
                <a:solidFill>
                  <a:schemeClr val="tx1">
                    <a:lumMod val="75000"/>
                    <a:lumOff val="25000"/>
                  </a:schemeClr>
                </a:solidFill>
                <a:ea typeface="Microsoft JhengHei"/>
              </a:rPr>
              <a:t> 建置 </a:t>
            </a:r>
            <a:r>
              <a:rPr kumimoji="1" lang="en-US" altLang="zh-TW" sz="900">
                <a:solidFill>
                  <a:schemeClr val="tx1">
                    <a:lumMod val="75000"/>
                    <a:lumOff val="25000"/>
                  </a:schemeClr>
                </a:solidFill>
                <a:ea typeface="Microsoft JhengHei"/>
              </a:rPr>
              <a:t>IT</a:t>
            </a:r>
            <a:r>
              <a:rPr kumimoji="1" lang="zh-TW" altLang="en-US" sz="900">
                <a:solidFill>
                  <a:schemeClr val="tx1">
                    <a:lumMod val="75000"/>
                    <a:lumOff val="25000"/>
                  </a:schemeClr>
                </a:solidFill>
                <a:ea typeface="Microsoft JhengHei"/>
              </a:rPr>
              <a:t> 基礎架構，並實際測試、上雲，最終篩選出 </a:t>
            </a:r>
            <a:r>
              <a:rPr kumimoji="1" lang="en-US" altLang="zh-TW" sz="900">
                <a:solidFill>
                  <a:schemeClr val="tx1">
                    <a:lumMod val="75000"/>
                    <a:lumOff val="25000"/>
                  </a:schemeClr>
                </a:solidFill>
                <a:ea typeface="Microsoft JhengHei"/>
              </a:rPr>
              <a:t>5</a:t>
            </a:r>
            <a:r>
              <a:rPr kumimoji="1" lang="zh-TW" altLang="en-US" sz="900">
                <a:solidFill>
                  <a:schemeClr val="tx1">
                    <a:lumMod val="75000"/>
                    <a:lumOff val="25000"/>
                  </a:schemeClr>
                </a:solidFill>
                <a:ea typeface="Microsoft JhengHei"/>
              </a:rPr>
              <a:t> 間亮點廠商深入對應輔導，總培育人數達 </a:t>
            </a:r>
            <a:r>
              <a:rPr kumimoji="1" lang="en-US" altLang="zh-TW" sz="900">
                <a:solidFill>
                  <a:schemeClr val="tx1">
                    <a:lumMod val="75000"/>
                    <a:lumOff val="25000"/>
                  </a:schemeClr>
                </a:solidFill>
                <a:ea typeface="Microsoft JhengHei"/>
              </a:rPr>
              <a:t>160</a:t>
            </a:r>
            <a:r>
              <a:rPr kumimoji="1" lang="zh-TW" altLang="en-US" sz="900">
                <a:solidFill>
                  <a:schemeClr val="tx1">
                    <a:lumMod val="75000"/>
                    <a:lumOff val="25000"/>
                  </a:schemeClr>
                </a:solidFill>
                <a:ea typeface="Microsoft JhengHei"/>
              </a:rPr>
              <a:t> </a:t>
            </a:r>
            <a:r>
              <a:rPr kumimoji="1" lang="zh-CN" altLang="en-US" sz="900">
                <a:solidFill>
                  <a:schemeClr val="tx1">
                    <a:lumMod val="75000"/>
                    <a:lumOff val="25000"/>
                  </a:schemeClr>
                </a:solidFill>
                <a:ea typeface="Microsoft JhengHei"/>
              </a:rPr>
              <a:t>人。</a:t>
            </a:r>
            <a:endParaRPr kumimoji="1" lang="en-US" altLang="zh-TW" sz="900">
              <a:solidFill>
                <a:schemeClr val="tx1">
                  <a:lumMod val="75000"/>
                  <a:lumOff val="25000"/>
                </a:schemeClr>
              </a:solidFill>
              <a:ea typeface="Microsoft JhengHei"/>
            </a:endParaRPr>
          </a:p>
        </p:txBody>
      </p:sp>
      <p:pic>
        <p:nvPicPr>
          <p:cNvPr id="28" name="Picture 4" descr="局府-「新北AWS工業應用啟動記者會」與會貴賓合影(左6起：新北市葉惠青副市長、伊雲谷林儀總經理、AWS Head of Ecosystem Partners Ahim許躍奏總監)">
            <a:extLst>
              <a:ext uri="{FF2B5EF4-FFF2-40B4-BE49-F238E27FC236}">
                <a16:creationId xmlns:a16="http://schemas.microsoft.com/office/drawing/2014/main" id="{DD300AE5-E7FC-42DB-8ADF-6581CEC97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772" y="187216"/>
            <a:ext cx="1379525" cy="919683"/>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a:extLst>
              <a:ext uri="{FF2B5EF4-FFF2-40B4-BE49-F238E27FC236}">
                <a16:creationId xmlns:a16="http://schemas.microsoft.com/office/drawing/2014/main" id="{DE1F7303-5CED-4931-89CA-FBABDF1D3359}"/>
              </a:ext>
            </a:extLst>
          </p:cNvPr>
          <p:cNvSpPr txBox="1"/>
          <p:nvPr/>
        </p:nvSpPr>
        <p:spPr>
          <a:xfrm>
            <a:off x="1770835" y="2361190"/>
            <a:ext cx="2420279" cy="1108765"/>
          </a:xfrm>
          <a:prstGeom prst="rect">
            <a:avLst/>
          </a:prstGeom>
          <a:noFill/>
        </p:spPr>
        <p:txBody>
          <a:bodyPr wrap="square">
            <a:spAutoFit/>
          </a:bodyPr>
          <a:lstStyle/>
          <a:p>
            <a:pPr>
              <a:lnSpc>
                <a:spcPct val="150000"/>
              </a:lnSpc>
            </a:pPr>
            <a:r>
              <a:rPr kumimoji="1" lang="en-US" altLang="zh-CN" sz="900" b="1">
                <a:solidFill>
                  <a:schemeClr val="tx1">
                    <a:lumMod val="75000"/>
                    <a:lumOff val="25000"/>
                  </a:schemeClr>
                </a:solidFill>
                <a:ea typeface="Microsoft JhengHei"/>
              </a:rPr>
              <a:t>[</a:t>
            </a:r>
            <a:r>
              <a:rPr kumimoji="1" lang="zh-CN" altLang="en-US" sz="900" b="1">
                <a:solidFill>
                  <a:schemeClr val="tx1">
                    <a:lumMod val="75000"/>
                    <a:lumOff val="25000"/>
                  </a:schemeClr>
                </a:solidFill>
                <a:ea typeface="Microsoft JhengHei"/>
              </a:rPr>
              <a:t>經濟部工業局</a:t>
            </a:r>
            <a:r>
              <a:rPr kumimoji="1" lang="en-US" altLang="zh-CN" sz="900" b="1">
                <a:solidFill>
                  <a:schemeClr val="tx1">
                    <a:lumMod val="75000"/>
                    <a:lumOff val="25000"/>
                  </a:schemeClr>
                </a:solidFill>
                <a:ea typeface="Microsoft JhengHei"/>
              </a:rPr>
              <a:t>]</a:t>
            </a:r>
            <a:r>
              <a:rPr kumimoji="1" lang="zh-CN" altLang="en-US" sz="900" b="1">
                <a:solidFill>
                  <a:schemeClr val="tx1">
                    <a:lumMod val="75000"/>
                    <a:lumOff val="25000"/>
                  </a:schemeClr>
                </a:solidFill>
                <a:ea typeface="Microsoft JhengHei"/>
              </a:rPr>
              <a:t> </a:t>
            </a:r>
            <a:endParaRPr kumimoji="1" lang="en-US" altLang="zh-CN" sz="900" b="1">
              <a:solidFill>
                <a:schemeClr val="tx1">
                  <a:lumMod val="75000"/>
                  <a:lumOff val="25000"/>
                </a:schemeClr>
              </a:solidFill>
              <a:ea typeface="Microsoft JhengHei"/>
            </a:endParaRPr>
          </a:p>
          <a:p>
            <a:pPr>
              <a:lnSpc>
                <a:spcPct val="150000"/>
              </a:lnSpc>
            </a:pPr>
            <a:r>
              <a:rPr kumimoji="1" lang="en-US" altLang="zh-TW" sz="900" b="1">
                <a:solidFill>
                  <a:schemeClr val="tx1">
                    <a:lumMod val="75000"/>
                    <a:lumOff val="25000"/>
                  </a:schemeClr>
                </a:solidFill>
                <a:ea typeface="Microsoft JhengHei"/>
              </a:rPr>
              <a:t>AIGO</a:t>
            </a:r>
            <a:r>
              <a:rPr kumimoji="1" lang="zh-TW" altLang="en-US" sz="900" b="1">
                <a:solidFill>
                  <a:schemeClr val="tx1">
                    <a:lumMod val="75000"/>
                    <a:lumOff val="25000"/>
                  </a:schemeClr>
                </a:solidFill>
                <a:ea typeface="Microsoft JhengHei"/>
              </a:rPr>
              <a:t> 計畫 </a:t>
            </a:r>
            <a:r>
              <a:rPr kumimoji="1" lang="en-US" altLang="zh-TW" sz="900" b="1">
                <a:solidFill>
                  <a:schemeClr val="tx1">
                    <a:lumMod val="75000"/>
                    <a:lumOff val="25000"/>
                  </a:schemeClr>
                </a:solidFill>
                <a:ea typeface="Microsoft JhengHei"/>
              </a:rPr>
              <a:t>(</a:t>
            </a:r>
            <a:r>
              <a:rPr kumimoji="1" lang="en-US" altLang="zh-TW" sz="900" b="1" err="1">
                <a:solidFill>
                  <a:schemeClr val="tx1">
                    <a:lumMod val="75000"/>
                    <a:lumOff val="25000"/>
                  </a:schemeClr>
                </a:solidFill>
                <a:ea typeface="Microsoft JhengHei"/>
              </a:rPr>
              <a:t>DeepRacer</a:t>
            </a:r>
            <a:r>
              <a:rPr kumimoji="1" lang="en-US" altLang="zh-TW" sz="900" b="1">
                <a:solidFill>
                  <a:schemeClr val="tx1">
                    <a:lumMod val="75000"/>
                    <a:lumOff val="25000"/>
                  </a:schemeClr>
                </a:solidFill>
                <a:ea typeface="Microsoft JhengHei"/>
              </a:rPr>
              <a:t> </a:t>
            </a:r>
            <a:r>
              <a:rPr kumimoji="1" lang="zh-TW" altLang="en-US" sz="900" b="1">
                <a:solidFill>
                  <a:schemeClr val="tx1">
                    <a:lumMod val="75000"/>
                    <a:lumOff val="25000"/>
                  </a:schemeClr>
                </a:solidFill>
                <a:ea typeface="Microsoft JhengHei"/>
              </a:rPr>
              <a:t>自走車技術課程</a:t>
            </a:r>
            <a:r>
              <a:rPr kumimoji="1" lang="en-US" altLang="zh-TW" sz="900" b="1">
                <a:solidFill>
                  <a:schemeClr val="tx1">
                    <a:lumMod val="75000"/>
                    <a:lumOff val="25000"/>
                  </a:schemeClr>
                </a:solidFill>
                <a:ea typeface="Microsoft JhengHei"/>
              </a:rPr>
              <a:t>)-</a:t>
            </a:r>
          </a:p>
          <a:p>
            <a:pPr marL="182563">
              <a:lnSpc>
                <a:spcPct val="150000"/>
              </a:lnSpc>
            </a:pPr>
            <a:r>
              <a:rPr kumimoji="1" lang="zh-TW" altLang="en-US" sz="900">
                <a:solidFill>
                  <a:schemeClr val="tx1">
                    <a:lumMod val="75000"/>
                    <a:lumOff val="25000"/>
                  </a:schemeClr>
                </a:solidFill>
                <a:ea typeface="Microsoft JhengHei"/>
              </a:rPr>
              <a:t>將 </a:t>
            </a:r>
            <a:r>
              <a:rPr kumimoji="1" lang="en-US" altLang="zh-TW" sz="900">
                <a:solidFill>
                  <a:schemeClr val="tx1">
                    <a:lumMod val="75000"/>
                    <a:lumOff val="25000"/>
                  </a:schemeClr>
                </a:solidFill>
                <a:ea typeface="Microsoft JhengHei"/>
              </a:rPr>
              <a:t>AWS Summit </a:t>
            </a:r>
            <a:r>
              <a:rPr kumimoji="1" lang="zh-TW" altLang="en-US" sz="900">
                <a:solidFill>
                  <a:schemeClr val="tx1">
                    <a:lumMod val="75000"/>
                    <a:lumOff val="25000"/>
                  </a:schemeClr>
                </a:solidFill>
                <a:ea typeface="Microsoft JhengHei"/>
              </a:rPr>
              <a:t>的 </a:t>
            </a:r>
            <a:r>
              <a:rPr kumimoji="1" lang="en-US" altLang="zh-TW" sz="900" err="1">
                <a:solidFill>
                  <a:schemeClr val="tx1">
                    <a:lumMod val="75000"/>
                    <a:lumOff val="25000"/>
                  </a:schemeClr>
                </a:solidFill>
                <a:ea typeface="Microsoft JhengHei"/>
              </a:rPr>
              <a:t>DeepRacer</a:t>
            </a:r>
            <a:r>
              <a:rPr kumimoji="1" lang="en-US" altLang="zh-TW" sz="900">
                <a:solidFill>
                  <a:schemeClr val="tx1">
                    <a:lumMod val="75000"/>
                    <a:lumOff val="25000"/>
                  </a:schemeClr>
                </a:solidFill>
                <a:ea typeface="Microsoft JhengHei"/>
              </a:rPr>
              <a:t> </a:t>
            </a:r>
            <a:r>
              <a:rPr kumimoji="1" lang="zh-TW" altLang="en-US" sz="900">
                <a:solidFill>
                  <a:schemeClr val="tx1">
                    <a:lumMod val="75000"/>
                    <a:lumOff val="25000"/>
                  </a:schemeClr>
                </a:solidFill>
                <a:ea typeface="Microsoft JhengHei"/>
              </a:rPr>
              <a:t>競賽一比一還原到了現場，經過三天的專業培訓透過實作建造了屬於自己的機器模型</a:t>
            </a:r>
            <a:endParaRPr kumimoji="1" lang="en-US" altLang="zh-TW" sz="900" b="1">
              <a:solidFill>
                <a:schemeClr val="tx1">
                  <a:lumMod val="75000"/>
                  <a:lumOff val="25000"/>
                </a:schemeClr>
              </a:solidFill>
              <a:ea typeface="Microsoft JhengHei"/>
            </a:endParaRPr>
          </a:p>
        </p:txBody>
      </p:sp>
      <p:pic>
        <p:nvPicPr>
          <p:cNvPr id="31" name="圖片 30">
            <a:extLst>
              <a:ext uri="{FF2B5EF4-FFF2-40B4-BE49-F238E27FC236}">
                <a16:creationId xmlns:a16="http://schemas.microsoft.com/office/drawing/2014/main" id="{0C6DB97D-27A3-43FF-BC1F-74D7F80F681E}"/>
              </a:ext>
            </a:extLst>
          </p:cNvPr>
          <p:cNvPicPr>
            <a:picLocks noChangeAspect="1"/>
          </p:cNvPicPr>
          <p:nvPr/>
        </p:nvPicPr>
        <p:blipFill rotWithShape="1">
          <a:blip r:embed="rId5"/>
          <a:srcRect l="10029" t="18081" r="4841"/>
          <a:stretch/>
        </p:blipFill>
        <p:spPr>
          <a:xfrm>
            <a:off x="193230" y="2464668"/>
            <a:ext cx="1588937" cy="859123"/>
          </a:xfrm>
          <a:prstGeom prst="rect">
            <a:avLst/>
          </a:prstGeom>
        </p:spPr>
      </p:pic>
      <p:pic>
        <p:nvPicPr>
          <p:cNvPr id="32" name="圖片 31">
            <a:extLst>
              <a:ext uri="{FF2B5EF4-FFF2-40B4-BE49-F238E27FC236}">
                <a16:creationId xmlns:a16="http://schemas.microsoft.com/office/drawing/2014/main" id="{A25A816C-9522-473A-A587-F6878ABA0808}"/>
              </a:ext>
            </a:extLst>
          </p:cNvPr>
          <p:cNvPicPr>
            <a:picLocks noChangeAspect="1"/>
          </p:cNvPicPr>
          <p:nvPr/>
        </p:nvPicPr>
        <p:blipFill rotWithShape="1">
          <a:blip r:embed="rId6"/>
          <a:srcRect l="7783" t="33355"/>
          <a:stretch/>
        </p:blipFill>
        <p:spPr>
          <a:xfrm>
            <a:off x="1988193" y="1418894"/>
            <a:ext cx="1557412" cy="844162"/>
          </a:xfrm>
          <a:prstGeom prst="rect">
            <a:avLst/>
          </a:prstGeom>
        </p:spPr>
      </p:pic>
      <p:sp>
        <p:nvSpPr>
          <p:cNvPr id="34" name="文字方塊 33">
            <a:extLst>
              <a:ext uri="{FF2B5EF4-FFF2-40B4-BE49-F238E27FC236}">
                <a16:creationId xmlns:a16="http://schemas.microsoft.com/office/drawing/2014/main" id="{98D60ED8-99F4-4CDD-87CC-97FB312A661F}"/>
              </a:ext>
            </a:extLst>
          </p:cNvPr>
          <p:cNvSpPr txBox="1"/>
          <p:nvPr/>
        </p:nvSpPr>
        <p:spPr>
          <a:xfrm>
            <a:off x="3545605" y="1303186"/>
            <a:ext cx="2811368" cy="1108765"/>
          </a:xfrm>
          <a:prstGeom prst="rect">
            <a:avLst/>
          </a:prstGeom>
          <a:noFill/>
        </p:spPr>
        <p:txBody>
          <a:bodyPr wrap="square">
            <a:spAutoFit/>
          </a:bodyPr>
          <a:lstStyle/>
          <a:p>
            <a:pPr>
              <a:lnSpc>
                <a:spcPct val="150000"/>
              </a:lnSpc>
            </a:pPr>
            <a:r>
              <a:rPr kumimoji="1" lang="en-US" altLang="zh-TW" sz="900" b="1">
                <a:solidFill>
                  <a:schemeClr val="tx1">
                    <a:lumMod val="75000"/>
                    <a:lumOff val="25000"/>
                  </a:schemeClr>
                </a:solidFill>
                <a:ea typeface="Microsoft JhengHei"/>
              </a:rPr>
              <a:t>[</a:t>
            </a:r>
            <a:r>
              <a:rPr kumimoji="1" lang="zh-TW" altLang="en-US" sz="900" b="1">
                <a:solidFill>
                  <a:schemeClr val="tx1">
                    <a:lumMod val="75000"/>
                    <a:lumOff val="25000"/>
                  </a:schemeClr>
                </a:solidFill>
                <a:ea typeface="Microsoft JhengHei"/>
              </a:rPr>
              <a:t>台北市職能發展學院</a:t>
            </a:r>
            <a:r>
              <a:rPr kumimoji="1" lang="en-US" altLang="zh-TW" sz="900" b="1">
                <a:solidFill>
                  <a:schemeClr val="tx1">
                    <a:lumMod val="75000"/>
                    <a:lumOff val="25000"/>
                  </a:schemeClr>
                </a:solidFill>
                <a:ea typeface="Microsoft JhengHei"/>
              </a:rPr>
              <a:t>]</a:t>
            </a:r>
            <a:r>
              <a:rPr kumimoji="1" lang="zh-TW" altLang="en-US" sz="900" b="1">
                <a:solidFill>
                  <a:schemeClr val="tx1">
                    <a:lumMod val="75000"/>
                    <a:lumOff val="25000"/>
                  </a:schemeClr>
                </a:solidFill>
                <a:ea typeface="Microsoft JhengHei"/>
              </a:rPr>
              <a:t> </a:t>
            </a:r>
            <a:endParaRPr kumimoji="1" lang="en-US" altLang="zh-CN" sz="900" b="1">
              <a:solidFill>
                <a:schemeClr val="tx1">
                  <a:lumMod val="75000"/>
                  <a:lumOff val="25000"/>
                </a:schemeClr>
              </a:solidFill>
              <a:ea typeface="Microsoft JhengHei"/>
            </a:endParaRPr>
          </a:p>
          <a:p>
            <a:pPr>
              <a:lnSpc>
                <a:spcPct val="150000"/>
              </a:lnSpc>
            </a:pPr>
            <a:r>
              <a:rPr kumimoji="1" lang="en-US" altLang="zh-TW" sz="900" b="1">
                <a:solidFill>
                  <a:schemeClr val="tx1">
                    <a:lumMod val="75000"/>
                    <a:lumOff val="25000"/>
                  </a:schemeClr>
                </a:solidFill>
                <a:ea typeface="Microsoft JhengHei"/>
              </a:rPr>
              <a:t>AWS </a:t>
            </a:r>
            <a:r>
              <a:rPr kumimoji="1" lang="zh-CN" altLang="en-US" sz="900" b="1">
                <a:solidFill>
                  <a:schemeClr val="tx1">
                    <a:lumMod val="75000"/>
                    <a:lumOff val="25000"/>
                  </a:schemeClr>
                </a:solidFill>
                <a:ea typeface="Microsoft JhengHei"/>
              </a:rPr>
              <a:t>雲端架構師養成班</a:t>
            </a:r>
            <a:r>
              <a:rPr kumimoji="1" lang="en-US" altLang="zh-CN" sz="900" b="1">
                <a:solidFill>
                  <a:schemeClr val="tx1">
                    <a:lumMod val="75000"/>
                    <a:lumOff val="25000"/>
                  </a:schemeClr>
                </a:solidFill>
                <a:ea typeface="Microsoft JhengHei"/>
              </a:rPr>
              <a:t>-</a:t>
            </a:r>
            <a:endParaRPr kumimoji="1" lang="en-US" altLang="zh-TW" sz="900">
              <a:solidFill>
                <a:schemeClr val="tx1">
                  <a:lumMod val="75000"/>
                  <a:lumOff val="25000"/>
                </a:schemeClr>
              </a:solidFill>
              <a:ea typeface="Microsoft JhengHei" panose="020B0604030504040204" pitchFamily="34" charset="-120"/>
            </a:endParaRPr>
          </a:p>
          <a:p>
            <a:pPr>
              <a:lnSpc>
                <a:spcPct val="150000"/>
              </a:lnSpc>
            </a:pPr>
            <a:r>
              <a:rPr kumimoji="1" lang="zh-TW" altLang="en-US" sz="900">
                <a:solidFill>
                  <a:schemeClr val="tx1">
                    <a:lumMod val="75000"/>
                    <a:lumOff val="25000"/>
                  </a:schemeClr>
                </a:solidFill>
                <a:ea typeface="Microsoft JhengHei" panose="020B0604030504040204" pitchFamily="34" charset="-120"/>
              </a:rPr>
              <a:t>伊雲谷</a:t>
            </a:r>
            <a:r>
              <a:rPr kumimoji="1" lang="zh-CN" altLang="en-US" sz="900">
                <a:solidFill>
                  <a:schemeClr val="tx1">
                    <a:lumMod val="75000"/>
                    <a:lumOff val="25000"/>
                  </a:schemeClr>
                </a:solidFill>
                <a:ea typeface="Microsoft JhengHei" panose="020B0604030504040204" pitchFamily="34" charset="-120"/>
              </a:rPr>
              <a:t>開辦</a:t>
            </a:r>
            <a:r>
              <a:rPr kumimoji="1" lang="zh-TW" altLang="en-US" sz="900">
                <a:solidFill>
                  <a:schemeClr val="tx1">
                    <a:lumMod val="75000"/>
                    <a:lumOff val="25000"/>
                  </a:schemeClr>
                </a:solidFill>
                <a:ea typeface="Microsoft JhengHei" panose="020B0604030504040204" pitchFamily="34" charset="-120"/>
              </a:rPr>
              <a:t> </a:t>
            </a:r>
            <a:r>
              <a:rPr kumimoji="1" lang="en-US" altLang="zh-CN" sz="900">
                <a:solidFill>
                  <a:schemeClr val="tx1">
                    <a:lumMod val="75000"/>
                    <a:lumOff val="25000"/>
                  </a:schemeClr>
                </a:solidFill>
                <a:ea typeface="Microsoft JhengHei" panose="020B0604030504040204" pitchFamily="34" charset="-120"/>
              </a:rPr>
              <a:t>AWS </a:t>
            </a:r>
            <a:r>
              <a:rPr kumimoji="1" lang="zh-CN" altLang="en-US" sz="900">
                <a:solidFill>
                  <a:schemeClr val="tx1">
                    <a:lumMod val="75000"/>
                    <a:lumOff val="25000"/>
                  </a:schemeClr>
                </a:solidFill>
                <a:ea typeface="Microsoft JhengHei" panose="020B0604030504040204" pitchFamily="34" charset="-120"/>
              </a:rPr>
              <a:t>雲端架構師養成班，讓學員能在為期三個月的課程中將學員從新手訓練成雲端架構師，課程後協助學員與企業媒合，</a:t>
            </a:r>
            <a:r>
              <a:rPr kumimoji="1" lang="zh-TW" altLang="en-US" sz="900">
                <a:solidFill>
                  <a:schemeClr val="tx1">
                    <a:lumMod val="75000"/>
                    <a:lumOff val="25000"/>
                  </a:schemeClr>
                </a:solidFill>
                <a:ea typeface="Microsoft JhengHei" panose="020B0604030504040204" pitchFamily="34" charset="-120"/>
              </a:rPr>
              <a:t>學員轉正率達到</a:t>
            </a:r>
            <a:r>
              <a:rPr kumimoji="1" lang="en-US" altLang="zh-TW" sz="900">
                <a:solidFill>
                  <a:schemeClr val="tx1">
                    <a:lumMod val="75000"/>
                    <a:lumOff val="25000"/>
                  </a:schemeClr>
                </a:solidFill>
                <a:ea typeface="Microsoft JhengHei" panose="020B0604030504040204" pitchFamily="34" charset="-120"/>
              </a:rPr>
              <a:t>54%</a:t>
            </a:r>
            <a:endParaRPr lang="zh-TW" altLang="en-US" sz="900"/>
          </a:p>
        </p:txBody>
      </p:sp>
      <p:sp>
        <p:nvSpPr>
          <p:cNvPr id="38" name="標題 2">
            <a:extLst>
              <a:ext uri="{FF2B5EF4-FFF2-40B4-BE49-F238E27FC236}">
                <a16:creationId xmlns:a16="http://schemas.microsoft.com/office/drawing/2014/main" id="{CDB202ED-0229-4721-A1DD-15A9FB57B28B}"/>
              </a:ext>
            </a:extLst>
          </p:cNvPr>
          <p:cNvSpPr>
            <a:spLocks noGrp="1"/>
          </p:cNvSpPr>
          <p:nvPr>
            <p:ph type="title"/>
          </p:nvPr>
        </p:nvSpPr>
        <p:spPr/>
        <p:txBody>
          <a:bodyPr/>
          <a:lstStyle/>
          <a:p>
            <a:r>
              <a:rPr lang="zh-TW" altLang="en-US" b="1">
                <a:latin typeface="微軟正黑體" panose="020B0604030504040204" pitchFamily="34" charset="-120"/>
                <a:ea typeface="微軟正黑體" panose="020B0604030504040204" pitchFamily="34" charset="-120"/>
              </a:rPr>
              <a:t>伊雲谷</a:t>
            </a:r>
            <a:r>
              <a:rPr lang="en-US" altLang="zh-TW" b="1">
                <a:latin typeface="微軟正黑體" panose="020B0604030504040204" pitchFamily="34" charset="-120"/>
                <a:ea typeface="微軟正黑體" panose="020B0604030504040204" pitchFamily="34" charset="-120"/>
              </a:rPr>
              <a:t>X</a:t>
            </a:r>
            <a:r>
              <a:rPr lang="zh-TW" altLang="en-US" b="1">
                <a:latin typeface="微軟正黑體" panose="020B0604030504040204" pitchFamily="34" charset="-120"/>
                <a:ea typeface="微軟正黑體" panose="020B0604030504040204" pitchFamily="34" charset="-120"/>
              </a:rPr>
              <a:t>政府</a:t>
            </a:r>
            <a:r>
              <a:rPr lang="en-US" altLang="zh-TW" b="1">
                <a:latin typeface="微軟正黑體" panose="020B0604030504040204" pitchFamily="34" charset="-120"/>
                <a:ea typeface="微軟正黑體" panose="020B0604030504040204" pitchFamily="34" charset="-120"/>
              </a:rPr>
              <a:t>X</a:t>
            </a:r>
            <a:r>
              <a:rPr lang="zh-TW" altLang="en-US" b="1">
                <a:latin typeface="微軟正黑體" panose="020B0604030504040204" pitchFamily="34" charset="-120"/>
                <a:ea typeface="微軟正黑體" panose="020B0604030504040204" pitchFamily="34" charset="-120"/>
              </a:rPr>
              <a:t>學校合作案例</a:t>
            </a:r>
          </a:p>
        </p:txBody>
      </p:sp>
      <p:pic>
        <p:nvPicPr>
          <p:cNvPr id="40" name="圖片 39">
            <a:extLst>
              <a:ext uri="{FF2B5EF4-FFF2-40B4-BE49-F238E27FC236}">
                <a16:creationId xmlns:a16="http://schemas.microsoft.com/office/drawing/2014/main" id="{3D85268A-C243-41B0-9F43-3D570E24BCB8}"/>
              </a:ext>
            </a:extLst>
          </p:cNvPr>
          <p:cNvPicPr>
            <a:picLocks noChangeAspect="1"/>
          </p:cNvPicPr>
          <p:nvPr/>
        </p:nvPicPr>
        <p:blipFill rotWithShape="1">
          <a:blip r:embed="rId7"/>
          <a:srcRect t="19990"/>
          <a:stretch/>
        </p:blipFill>
        <p:spPr>
          <a:xfrm>
            <a:off x="7800122" y="3267848"/>
            <a:ext cx="1729751" cy="1026335"/>
          </a:xfrm>
          <a:prstGeom prst="rect">
            <a:avLst/>
          </a:prstGeom>
        </p:spPr>
      </p:pic>
      <p:sp>
        <p:nvSpPr>
          <p:cNvPr id="41" name="文字方塊 40">
            <a:extLst>
              <a:ext uri="{FF2B5EF4-FFF2-40B4-BE49-F238E27FC236}">
                <a16:creationId xmlns:a16="http://schemas.microsoft.com/office/drawing/2014/main" id="{DC455A8F-64FF-41D3-91C7-C82B2B75D0E7}"/>
              </a:ext>
            </a:extLst>
          </p:cNvPr>
          <p:cNvSpPr txBox="1"/>
          <p:nvPr/>
        </p:nvSpPr>
        <p:spPr>
          <a:xfrm>
            <a:off x="9349987" y="2666230"/>
            <a:ext cx="2829090" cy="1524263"/>
          </a:xfrm>
          <a:prstGeom prst="rect">
            <a:avLst/>
          </a:prstGeom>
          <a:noFill/>
        </p:spPr>
        <p:txBody>
          <a:bodyPr wrap="square">
            <a:spAutoFit/>
          </a:bodyPr>
          <a:lstStyle/>
          <a:p>
            <a:pPr>
              <a:lnSpc>
                <a:spcPct val="150000"/>
              </a:lnSpc>
            </a:pPr>
            <a:r>
              <a:rPr kumimoji="1" lang="en-US" altLang="zh-CN" sz="900" b="1">
                <a:solidFill>
                  <a:schemeClr val="tx1">
                    <a:lumMod val="75000"/>
                    <a:lumOff val="25000"/>
                  </a:schemeClr>
                </a:solidFill>
                <a:ea typeface="Microsoft JhengHei"/>
              </a:rPr>
              <a:t>[</a:t>
            </a:r>
            <a:r>
              <a:rPr kumimoji="1" lang="zh-TW" altLang="en-US" sz="900" b="1">
                <a:solidFill>
                  <a:schemeClr val="tx1">
                    <a:lumMod val="75000"/>
                    <a:lumOff val="25000"/>
                  </a:schemeClr>
                </a:solidFill>
                <a:ea typeface="Microsoft JhengHei"/>
              </a:rPr>
              <a:t>中央三級機關</a:t>
            </a:r>
            <a:r>
              <a:rPr kumimoji="1" lang="en-US" altLang="zh-CN" sz="900" b="1">
                <a:solidFill>
                  <a:schemeClr val="tx1">
                    <a:lumMod val="75000"/>
                    <a:lumOff val="25000"/>
                  </a:schemeClr>
                </a:solidFill>
                <a:ea typeface="Microsoft JhengHei"/>
              </a:rPr>
              <a:t>]</a:t>
            </a:r>
            <a:r>
              <a:rPr kumimoji="1" lang="zh-CN" altLang="en-US" sz="900" b="1">
                <a:solidFill>
                  <a:schemeClr val="tx1">
                    <a:lumMod val="75000"/>
                    <a:lumOff val="25000"/>
                  </a:schemeClr>
                </a:solidFill>
                <a:ea typeface="Microsoft JhengHei"/>
              </a:rPr>
              <a:t> </a:t>
            </a:r>
            <a:endParaRPr kumimoji="1" lang="en-US" altLang="zh-CN" sz="900" b="1">
              <a:solidFill>
                <a:schemeClr val="tx1">
                  <a:lumMod val="75000"/>
                  <a:lumOff val="25000"/>
                </a:schemeClr>
              </a:solidFill>
              <a:ea typeface="Microsoft JhengHei"/>
            </a:endParaRPr>
          </a:p>
          <a:p>
            <a:pPr>
              <a:lnSpc>
                <a:spcPct val="150000"/>
              </a:lnSpc>
            </a:pPr>
            <a:r>
              <a:rPr kumimoji="1" lang="zh-TW" altLang="en-US" sz="900" b="1">
                <a:solidFill>
                  <a:schemeClr val="tx1">
                    <a:lumMod val="75000"/>
                    <a:lumOff val="25000"/>
                  </a:schemeClr>
                </a:solidFill>
                <a:ea typeface="Microsoft JhengHei"/>
              </a:rPr>
              <a:t>雲端產業人才培訓計畫</a:t>
            </a:r>
            <a:r>
              <a:rPr kumimoji="1" lang="en-US" altLang="zh-TW" sz="900" b="1">
                <a:solidFill>
                  <a:schemeClr val="tx1">
                    <a:lumMod val="75000"/>
                    <a:lumOff val="25000"/>
                  </a:schemeClr>
                </a:solidFill>
                <a:ea typeface="Microsoft JhengHei"/>
              </a:rPr>
              <a:t>-</a:t>
            </a:r>
          </a:p>
          <a:p>
            <a:pPr marL="182563">
              <a:lnSpc>
                <a:spcPct val="150000"/>
              </a:lnSpc>
            </a:pPr>
            <a:r>
              <a:rPr kumimoji="1" lang="zh-TW" altLang="en-US" sz="900">
                <a:solidFill>
                  <a:schemeClr val="tx1">
                    <a:lumMod val="75000"/>
                    <a:lumOff val="25000"/>
                  </a:schemeClr>
                </a:solidFill>
                <a:ea typeface="Microsoft JhengHei"/>
              </a:rPr>
              <a:t>協助政府對 </a:t>
            </a:r>
            <a:r>
              <a:rPr kumimoji="1" lang="en-US" altLang="zh-TW" sz="900">
                <a:solidFill>
                  <a:schemeClr val="tx1">
                    <a:lumMod val="75000"/>
                    <a:lumOff val="25000"/>
                  </a:schemeClr>
                </a:solidFill>
                <a:ea typeface="Microsoft JhengHei"/>
              </a:rPr>
              <a:t>15-29 </a:t>
            </a:r>
            <a:r>
              <a:rPr kumimoji="1" lang="zh-TW" altLang="en-US" sz="900">
                <a:solidFill>
                  <a:schemeClr val="tx1">
                    <a:lumMod val="75000"/>
                    <a:lumOff val="25000"/>
                  </a:schemeClr>
                </a:solidFill>
                <a:ea typeface="Microsoft JhengHei"/>
              </a:rPr>
              <a:t>歲待業青年進行為期 </a:t>
            </a:r>
            <a:r>
              <a:rPr kumimoji="1" lang="en-US" altLang="zh-TW" sz="900">
                <a:solidFill>
                  <a:schemeClr val="tx1">
                    <a:lumMod val="75000"/>
                    <a:lumOff val="25000"/>
                  </a:schemeClr>
                </a:solidFill>
                <a:ea typeface="Microsoft JhengHei"/>
              </a:rPr>
              <a:t>34 </a:t>
            </a:r>
            <a:r>
              <a:rPr kumimoji="1" lang="zh-TW" altLang="en-US" sz="900">
                <a:solidFill>
                  <a:schemeClr val="tx1">
                    <a:lumMod val="75000"/>
                    <a:lumOff val="25000"/>
                  </a:schemeClr>
                </a:solidFill>
                <a:ea typeface="Microsoft JhengHei"/>
              </a:rPr>
              <a:t>天之培訓課程，帶領學員從雲端基礎到對應應用能夠獨立時做專案。並在最後一天進行企業工作機會媒合，培訓人員累積超過 </a:t>
            </a:r>
            <a:r>
              <a:rPr kumimoji="1" lang="en-US" altLang="zh-TW" sz="900">
                <a:solidFill>
                  <a:schemeClr val="tx1">
                    <a:lumMod val="75000"/>
                    <a:lumOff val="25000"/>
                  </a:schemeClr>
                </a:solidFill>
                <a:ea typeface="Microsoft JhengHei"/>
              </a:rPr>
              <a:t>100 </a:t>
            </a:r>
            <a:r>
              <a:rPr kumimoji="1" lang="zh-TW" altLang="en-US" sz="900">
                <a:solidFill>
                  <a:schemeClr val="tx1">
                    <a:lumMod val="75000"/>
                    <a:lumOff val="25000"/>
                  </a:schemeClr>
                </a:solidFill>
                <a:ea typeface="Microsoft JhengHei"/>
              </a:rPr>
              <a:t>位學員，轉正率現累積約為 </a:t>
            </a:r>
            <a:r>
              <a:rPr kumimoji="1" lang="en-US" altLang="zh-TW" sz="900">
                <a:solidFill>
                  <a:schemeClr val="tx1">
                    <a:lumMod val="75000"/>
                    <a:lumOff val="25000"/>
                  </a:schemeClr>
                </a:solidFill>
                <a:ea typeface="Microsoft JhengHei"/>
              </a:rPr>
              <a:t>15 %</a:t>
            </a:r>
            <a:r>
              <a:rPr kumimoji="1" lang="zh-TW" altLang="en-US" sz="900">
                <a:solidFill>
                  <a:schemeClr val="tx1">
                    <a:lumMod val="75000"/>
                    <a:lumOff val="25000"/>
                  </a:schemeClr>
                </a:solidFill>
                <a:ea typeface="Microsoft JhengHei"/>
              </a:rPr>
              <a:t>。</a:t>
            </a:r>
          </a:p>
        </p:txBody>
      </p:sp>
      <p:sp>
        <p:nvSpPr>
          <p:cNvPr id="37" name="投影片編號版面配置區 2">
            <a:extLst>
              <a:ext uri="{FF2B5EF4-FFF2-40B4-BE49-F238E27FC236}">
                <a16:creationId xmlns:a16="http://schemas.microsoft.com/office/drawing/2014/main" id="{D2F70A3F-25A3-477A-8EAC-77F90C144833}"/>
              </a:ext>
            </a:extLst>
          </p:cNvPr>
          <p:cNvSpPr txBox="1">
            <a:spLocks/>
          </p:cNvSpPr>
          <p:nvPr/>
        </p:nvSpPr>
        <p:spPr>
          <a:xfrm>
            <a:off x="9448800" y="634343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560E7E-2699-8243-8857-4FC3E8B78A82}" type="slidenum">
              <a:rPr lang="en-US" smtClean="0"/>
              <a:pPr/>
              <a:t>17</a:t>
            </a:fld>
            <a:endParaRPr lang="en-US"/>
          </a:p>
        </p:txBody>
      </p:sp>
      <p:pic>
        <p:nvPicPr>
          <p:cNvPr id="3" name="圖片 2" descr="一張含有 文字, 個人, 直立的, 團體 的圖片&#10;&#10;自動產生的描述">
            <a:extLst>
              <a:ext uri="{FF2B5EF4-FFF2-40B4-BE49-F238E27FC236}">
                <a16:creationId xmlns:a16="http://schemas.microsoft.com/office/drawing/2014/main" id="{B7172852-70BF-4718-8456-0A98FC0D6657}"/>
              </a:ext>
            </a:extLst>
          </p:cNvPr>
          <p:cNvPicPr>
            <a:picLocks noChangeAspect="1"/>
          </p:cNvPicPr>
          <p:nvPr/>
        </p:nvPicPr>
        <p:blipFill>
          <a:blip r:embed="rId8"/>
          <a:stretch>
            <a:fillRect/>
          </a:stretch>
        </p:blipFill>
        <p:spPr>
          <a:xfrm>
            <a:off x="241896" y="4159861"/>
            <a:ext cx="2064450" cy="1548520"/>
          </a:xfrm>
          <a:prstGeom prst="rect">
            <a:avLst/>
          </a:prstGeom>
        </p:spPr>
      </p:pic>
      <p:sp>
        <p:nvSpPr>
          <p:cNvPr id="43" name="文字方塊 42">
            <a:extLst>
              <a:ext uri="{FF2B5EF4-FFF2-40B4-BE49-F238E27FC236}">
                <a16:creationId xmlns:a16="http://schemas.microsoft.com/office/drawing/2014/main" id="{0A85C0AB-3446-4689-9457-180FB3CDA456}"/>
              </a:ext>
            </a:extLst>
          </p:cNvPr>
          <p:cNvSpPr txBox="1"/>
          <p:nvPr/>
        </p:nvSpPr>
        <p:spPr>
          <a:xfrm>
            <a:off x="2412183" y="4158246"/>
            <a:ext cx="2811368" cy="1732013"/>
          </a:xfrm>
          <a:prstGeom prst="rect">
            <a:avLst/>
          </a:prstGeom>
          <a:noFill/>
        </p:spPr>
        <p:txBody>
          <a:bodyPr wrap="square">
            <a:spAutoFit/>
          </a:bodyPr>
          <a:lstStyle/>
          <a:p>
            <a:pPr>
              <a:lnSpc>
                <a:spcPct val="150000"/>
              </a:lnSpc>
            </a:pPr>
            <a:r>
              <a:rPr kumimoji="1" lang="en-US" altLang="zh-TW" sz="900" b="1">
                <a:solidFill>
                  <a:schemeClr val="tx1">
                    <a:lumMod val="75000"/>
                    <a:lumOff val="25000"/>
                  </a:schemeClr>
                </a:solidFill>
                <a:ea typeface="Microsoft JhengHei"/>
              </a:rPr>
              <a:t>[</a:t>
            </a:r>
            <a:r>
              <a:rPr kumimoji="1" lang="zh-TW" altLang="en-US" sz="900" b="1">
                <a:solidFill>
                  <a:schemeClr val="tx1">
                    <a:lumMod val="75000"/>
                    <a:lumOff val="25000"/>
                  </a:schemeClr>
                </a:solidFill>
                <a:ea typeface="Microsoft JhengHei"/>
              </a:rPr>
              <a:t>中山大學工學院簽訂產學合作</a:t>
            </a:r>
            <a:r>
              <a:rPr kumimoji="1" lang="en-US" altLang="zh-TW" sz="900" b="1">
                <a:solidFill>
                  <a:schemeClr val="tx1">
                    <a:lumMod val="75000"/>
                    <a:lumOff val="25000"/>
                  </a:schemeClr>
                </a:solidFill>
                <a:ea typeface="Microsoft JhengHei"/>
              </a:rPr>
              <a:t>]</a:t>
            </a:r>
            <a:r>
              <a:rPr kumimoji="1" lang="zh-TW" altLang="en-US" sz="900" b="1">
                <a:solidFill>
                  <a:schemeClr val="tx1">
                    <a:lumMod val="75000"/>
                    <a:lumOff val="25000"/>
                  </a:schemeClr>
                </a:solidFill>
                <a:ea typeface="Microsoft JhengHei"/>
              </a:rPr>
              <a:t> </a:t>
            </a:r>
            <a:endParaRPr kumimoji="1" lang="en-US" altLang="zh-CN" sz="900" b="1">
              <a:solidFill>
                <a:schemeClr val="tx1">
                  <a:lumMod val="75000"/>
                  <a:lumOff val="25000"/>
                </a:schemeClr>
              </a:solidFill>
              <a:ea typeface="Microsoft JhengHei"/>
            </a:endParaRPr>
          </a:p>
          <a:p>
            <a:pPr>
              <a:lnSpc>
                <a:spcPct val="150000"/>
              </a:lnSpc>
            </a:pPr>
            <a:r>
              <a:rPr kumimoji="1" lang="zh-TW" altLang="en-US" sz="900" b="1">
                <a:solidFill>
                  <a:schemeClr val="tx1">
                    <a:lumMod val="75000"/>
                    <a:lumOff val="25000"/>
                  </a:schemeClr>
                </a:solidFill>
                <a:ea typeface="Microsoft JhengHei"/>
              </a:rPr>
              <a:t>大學校園未來雲端人才培育</a:t>
            </a:r>
            <a:r>
              <a:rPr kumimoji="1" lang="en-US" altLang="zh-CN" sz="900" b="1">
                <a:solidFill>
                  <a:schemeClr val="tx1">
                    <a:lumMod val="75000"/>
                    <a:lumOff val="25000"/>
                  </a:schemeClr>
                </a:solidFill>
                <a:ea typeface="Microsoft JhengHei"/>
              </a:rPr>
              <a:t>-</a:t>
            </a:r>
            <a:endParaRPr kumimoji="1" lang="en-US" altLang="zh-TW" sz="900" b="1">
              <a:solidFill>
                <a:schemeClr val="tx1">
                  <a:lumMod val="75000"/>
                  <a:lumOff val="25000"/>
                </a:schemeClr>
              </a:solidFill>
              <a:ea typeface="Microsoft JhengHei"/>
            </a:endParaRPr>
          </a:p>
          <a:p>
            <a:pPr>
              <a:lnSpc>
                <a:spcPct val="150000"/>
              </a:lnSpc>
            </a:pPr>
            <a:r>
              <a:rPr kumimoji="1" lang="zh-TW" altLang="en-US" sz="900">
                <a:solidFill>
                  <a:schemeClr val="tx1">
                    <a:lumMod val="75000"/>
                    <a:lumOff val="25000"/>
                  </a:schemeClr>
                </a:solidFill>
                <a:ea typeface="Microsoft JhengHei" panose="020B0604030504040204" pitchFamily="34" charset="-120"/>
              </a:rPr>
              <a:t>伊雲谷從 </a:t>
            </a:r>
            <a:r>
              <a:rPr kumimoji="1" lang="en-US" altLang="zh-TW" sz="900">
                <a:solidFill>
                  <a:schemeClr val="tx1">
                    <a:lumMod val="75000"/>
                    <a:lumOff val="25000"/>
                  </a:schemeClr>
                </a:solidFill>
                <a:ea typeface="Microsoft JhengHei" panose="020B0604030504040204" pitchFamily="34" charset="-120"/>
              </a:rPr>
              <a:t>2018 </a:t>
            </a:r>
            <a:r>
              <a:rPr kumimoji="1" lang="zh-TW" altLang="en-US" sz="900">
                <a:solidFill>
                  <a:schemeClr val="tx1">
                    <a:lumMod val="75000"/>
                    <a:lumOff val="25000"/>
                  </a:schemeClr>
                </a:solidFill>
                <a:ea typeface="Microsoft JhengHei" panose="020B0604030504040204" pitchFamily="34" charset="-120"/>
              </a:rPr>
              <a:t>起即與各大專院校合作，推廣及開設雲端相關課程，並提供學生探索雲產業之機會，包含</a:t>
            </a:r>
            <a:r>
              <a:rPr kumimoji="1" lang="zh-TW" altLang="en-US" sz="900" b="1" u="sng">
                <a:solidFill>
                  <a:schemeClr val="tx1">
                    <a:lumMod val="75000"/>
                    <a:lumOff val="25000"/>
                  </a:schemeClr>
                </a:solidFill>
                <a:ea typeface="Microsoft JhengHei" panose="020B0604030504040204" pitchFamily="34" charset="-120"/>
              </a:rPr>
              <a:t>逢甲、東海、輔仁、台大、政大、台科大、中央大學</a:t>
            </a:r>
            <a:r>
              <a:rPr kumimoji="1" lang="zh-TW" altLang="en-US" sz="900">
                <a:solidFill>
                  <a:schemeClr val="tx1">
                    <a:lumMod val="75000"/>
                    <a:lumOff val="25000"/>
                  </a:schemeClr>
                </a:solidFill>
                <a:ea typeface="Microsoft JhengHei" panose="020B0604030504040204" pitchFamily="34" charset="-120"/>
              </a:rPr>
              <a:t>等逐漸向下扎根，始</a:t>
            </a:r>
            <a:r>
              <a:rPr kumimoji="1" lang="en-US" altLang="zh-TW" sz="900">
                <a:solidFill>
                  <a:schemeClr val="tx1">
                    <a:lumMod val="75000"/>
                    <a:lumOff val="25000"/>
                  </a:schemeClr>
                </a:solidFill>
                <a:ea typeface="Microsoft JhengHei" panose="020B0604030504040204" pitchFamily="34" charset="-120"/>
              </a:rPr>
              <a:t>2022</a:t>
            </a:r>
            <a:r>
              <a:rPr kumimoji="1" lang="zh-TW" altLang="en-US" sz="900">
                <a:solidFill>
                  <a:schemeClr val="tx1">
                    <a:lumMod val="75000"/>
                    <a:lumOff val="25000"/>
                  </a:schemeClr>
                </a:solidFill>
                <a:ea typeface="Microsoft JhengHei" panose="020B0604030504040204" pitchFamily="34" charset="-120"/>
              </a:rPr>
              <a:t>年初為未來雲端資安人才投注培育資源，與中山大學工學院簽訂產學合作備忘錄。</a:t>
            </a:r>
          </a:p>
        </p:txBody>
      </p:sp>
      <p:pic>
        <p:nvPicPr>
          <p:cNvPr id="19" name="圖片 18">
            <a:extLst>
              <a:ext uri="{FF2B5EF4-FFF2-40B4-BE49-F238E27FC236}">
                <a16:creationId xmlns:a16="http://schemas.microsoft.com/office/drawing/2014/main" id="{7A26E1B8-C662-AD2A-4D66-E7DB67117590}"/>
              </a:ext>
            </a:extLst>
          </p:cNvPr>
          <p:cNvPicPr>
            <a:picLocks noChangeAspect="1"/>
          </p:cNvPicPr>
          <p:nvPr/>
        </p:nvPicPr>
        <p:blipFill>
          <a:blip r:embed="rId9"/>
          <a:stretch>
            <a:fillRect/>
          </a:stretch>
        </p:blipFill>
        <p:spPr>
          <a:xfrm>
            <a:off x="8360144" y="1168255"/>
            <a:ext cx="743054" cy="962159"/>
          </a:xfrm>
          <a:prstGeom prst="rect">
            <a:avLst/>
          </a:prstGeom>
        </p:spPr>
      </p:pic>
      <p:sp>
        <p:nvSpPr>
          <p:cNvPr id="20" name="文字方塊 19">
            <a:extLst>
              <a:ext uri="{FF2B5EF4-FFF2-40B4-BE49-F238E27FC236}">
                <a16:creationId xmlns:a16="http://schemas.microsoft.com/office/drawing/2014/main" id="{FA3103C9-189F-E837-E6F8-812F3D5CB74F}"/>
              </a:ext>
            </a:extLst>
          </p:cNvPr>
          <p:cNvSpPr txBox="1"/>
          <p:nvPr/>
        </p:nvSpPr>
        <p:spPr>
          <a:xfrm>
            <a:off x="6382858" y="1472509"/>
            <a:ext cx="468000" cy="261610"/>
          </a:xfrm>
          <a:prstGeom prst="rect">
            <a:avLst/>
          </a:prstGeom>
          <a:solidFill>
            <a:schemeClr val="bg1"/>
          </a:solidFill>
        </p:spPr>
        <p:txBody>
          <a:bodyPr wrap="square">
            <a:spAutoFit/>
          </a:bodyPr>
          <a:lstStyle/>
          <a:p>
            <a:pPr algn="ctr"/>
            <a:r>
              <a:rPr lang="en-US" altLang="zh-TW" sz="1050" b="1">
                <a:solidFill>
                  <a:schemeClr val="tx1"/>
                </a:solidFill>
              </a:rPr>
              <a:t>2020</a:t>
            </a:r>
            <a:endParaRPr lang="zh-TW" altLang="en-US" sz="1050" b="1">
              <a:solidFill>
                <a:schemeClr val="tx1"/>
              </a:solidFill>
            </a:endParaRPr>
          </a:p>
        </p:txBody>
      </p:sp>
      <p:sp>
        <p:nvSpPr>
          <p:cNvPr id="21" name="文字方塊 20">
            <a:extLst>
              <a:ext uri="{FF2B5EF4-FFF2-40B4-BE49-F238E27FC236}">
                <a16:creationId xmlns:a16="http://schemas.microsoft.com/office/drawing/2014/main" id="{70C29E51-8AF7-9D11-FE53-7F33DF92A331}"/>
              </a:ext>
            </a:extLst>
          </p:cNvPr>
          <p:cNvSpPr txBox="1"/>
          <p:nvPr/>
        </p:nvSpPr>
        <p:spPr>
          <a:xfrm>
            <a:off x="8497671" y="1458743"/>
            <a:ext cx="468000" cy="261610"/>
          </a:xfrm>
          <a:prstGeom prst="rect">
            <a:avLst/>
          </a:prstGeom>
          <a:solidFill>
            <a:schemeClr val="bg1"/>
          </a:solidFill>
        </p:spPr>
        <p:txBody>
          <a:bodyPr wrap="square">
            <a:spAutoFit/>
          </a:bodyPr>
          <a:lstStyle/>
          <a:p>
            <a:pPr algn="ctr"/>
            <a:r>
              <a:rPr lang="en-US" altLang="zh-TW" sz="1050" b="1">
                <a:solidFill>
                  <a:schemeClr val="tx1"/>
                </a:solidFill>
              </a:rPr>
              <a:t>2019</a:t>
            </a:r>
            <a:endParaRPr lang="zh-TW" altLang="en-US" sz="1050" b="1">
              <a:solidFill>
                <a:schemeClr val="tx1"/>
              </a:solidFill>
            </a:endParaRPr>
          </a:p>
        </p:txBody>
      </p:sp>
      <p:pic>
        <p:nvPicPr>
          <p:cNvPr id="2050" name="Picture 2" descr="Image">
            <a:extLst>
              <a:ext uri="{FF2B5EF4-FFF2-40B4-BE49-F238E27FC236}">
                <a16:creationId xmlns:a16="http://schemas.microsoft.com/office/drawing/2014/main" id="{32FA30DC-E533-D7E6-FB40-FCFFECAFE5F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436" t="1850" r="6553" b="2709"/>
          <a:stretch/>
        </p:blipFill>
        <p:spPr bwMode="auto">
          <a:xfrm>
            <a:off x="7243112" y="5280526"/>
            <a:ext cx="2033110" cy="1283683"/>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a:extLst>
              <a:ext uri="{FF2B5EF4-FFF2-40B4-BE49-F238E27FC236}">
                <a16:creationId xmlns:a16="http://schemas.microsoft.com/office/drawing/2014/main" id="{A3A0E3AF-7B7B-024A-A556-613C5BC25632}"/>
              </a:ext>
            </a:extLst>
          </p:cNvPr>
          <p:cNvSpPr txBox="1"/>
          <p:nvPr/>
        </p:nvSpPr>
        <p:spPr>
          <a:xfrm>
            <a:off x="9034895" y="4813603"/>
            <a:ext cx="2829090" cy="1108765"/>
          </a:xfrm>
          <a:prstGeom prst="rect">
            <a:avLst/>
          </a:prstGeom>
          <a:noFill/>
        </p:spPr>
        <p:txBody>
          <a:bodyPr wrap="square">
            <a:spAutoFit/>
          </a:bodyPr>
          <a:lstStyle/>
          <a:p>
            <a:pPr>
              <a:lnSpc>
                <a:spcPct val="150000"/>
              </a:lnSpc>
            </a:pPr>
            <a:r>
              <a:rPr kumimoji="1" lang="en-US" altLang="zh-CN" sz="900" b="1">
                <a:solidFill>
                  <a:schemeClr val="tx1">
                    <a:lumMod val="75000"/>
                    <a:lumOff val="25000"/>
                  </a:schemeClr>
                </a:solidFill>
                <a:ea typeface="Microsoft JhengHei"/>
              </a:rPr>
              <a:t>[</a:t>
            </a:r>
            <a:r>
              <a:rPr kumimoji="1" lang="zh-TW" altLang="en-US" sz="900" b="1">
                <a:solidFill>
                  <a:schemeClr val="tx1">
                    <a:lumMod val="75000"/>
                    <a:lumOff val="25000"/>
                  </a:schemeClr>
                </a:solidFill>
                <a:ea typeface="Microsoft JhengHei"/>
              </a:rPr>
              <a:t>台科大管理學院簽訂產學合作</a:t>
            </a:r>
            <a:r>
              <a:rPr kumimoji="1" lang="en-US" altLang="zh-CN" sz="900" b="1">
                <a:solidFill>
                  <a:schemeClr val="tx1">
                    <a:lumMod val="75000"/>
                    <a:lumOff val="25000"/>
                  </a:schemeClr>
                </a:solidFill>
                <a:ea typeface="Microsoft JhengHei"/>
              </a:rPr>
              <a:t>]</a:t>
            </a:r>
            <a:r>
              <a:rPr kumimoji="1" lang="zh-CN" altLang="en-US" sz="900" b="1">
                <a:solidFill>
                  <a:schemeClr val="tx1">
                    <a:lumMod val="75000"/>
                    <a:lumOff val="25000"/>
                  </a:schemeClr>
                </a:solidFill>
                <a:ea typeface="Microsoft JhengHei"/>
              </a:rPr>
              <a:t> </a:t>
            </a:r>
            <a:endParaRPr kumimoji="1" lang="en-US" altLang="zh-CN" sz="900" b="1">
              <a:solidFill>
                <a:schemeClr val="tx1">
                  <a:lumMod val="75000"/>
                  <a:lumOff val="25000"/>
                </a:schemeClr>
              </a:solidFill>
              <a:ea typeface="Microsoft JhengHei"/>
            </a:endParaRPr>
          </a:p>
          <a:p>
            <a:pPr>
              <a:lnSpc>
                <a:spcPct val="150000"/>
              </a:lnSpc>
            </a:pPr>
            <a:r>
              <a:rPr kumimoji="1" lang="zh-TW" altLang="en-US" sz="900" b="1">
                <a:solidFill>
                  <a:schemeClr val="tx1">
                    <a:lumMod val="75000"/>
                    <a:lumOff val="25000"/>
                  </a:schemeClr>
                </a:solidFill>
                <a:ea typeface="Microsoft JhengHei"/>
              </a:rPr>
              <a:t>大學校園未來雲端人才培育</a:t>
            </a:r>
            <a:r>
              <a:rPr kumimoji="1" lang="en-US" altLang="zh-CN" sz="900" b="1">
                <a:solidFill>
                  <a:schemeClr val="tx1">
                    <a:lumMod val="75000"/>
                    <a:lumOff val="25000"/>
                  </a:schemeClr>
                </a:solidFill>
                <a:ea typeface="Microsoft JhengHei"/>
              </a:rPr>
              <a:t>-</a:t>
            </a:r>
            <a:endParaRPr kumimoji="1" lang="en-US" altLang="zh-TW" sz="900" b="1">
              <a:solidFill>
                <a:schemeClr val="tx1">
                  <a:lumMod val="75000"/>
                  <a:lumOff val="25000"/>
                </a:schemeClr>
              </a:solidFill>
              <a:ea typeface="Microsoft JhengHei"/>
            </a:endParaRPr>
          </a:p>
          <a:p>
            <a:pPr marL="182563">
              <a:lnSpc>
                <a:spcPct val="150000"/>
              </a:lnSpc>
            </a:pPr>
            <a:r>
              <a:rPr kumimoji="1" lang="zh-TW" altLang="en-US" sz="900">
                <a:solidFill>
                  <a:schemeClr val="tx1">
                    <a:lumMod val="75000"/>
                    <a:lumOff val="25000"/>
                  </a:schemeClr>
                </a:solidFill>
                <a:ea typeface="Microsoft JhengHei"/>
              </a:rPr>
              <a:t>伊雲谷將業界技術及實務資源帶給管學院師生，藉此未來將有更多領域的莘莘學子認識產業，並銜接雲端領域，培養與充實產業人才庫。</a:t>
            </a:r>
          </a:p>
        </p:txBody>
      </p:sp>
    </p:spTree>
    <p:extLst>
      <p:ext uri="{BB962C8B-B14F-4D97-AF65-F5344CB8AC3E}">
        <p14:creationId xmlns:p14="http://schemas.microsoft.com/office/powerpoint/2010/main" val="1780063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descr="一張含有 煙火 的圖片&#10;&#10;自動產生的描述">
            <a:extLst>
              <a:ext uri="{FF2B5EF4-FFF2-40B4-BE49-F238E27FC236}">
                <a16:creationId xmlns:a16="http://schemas.microsoft.com/office/drawing/2014/main" id="{C34B885D-A550-4A09-A208-A44B11ECE996}"/>
              </a:ext>
            </a:extLst>
          </p:cNvPr>
          <p:cNvPicPr>
            <a:picLocks noChangeAspect="1"/>
          </p:cNvPicPr>
          <p:nvPr/>
        </p:nvPicPr>
        <p:blipFill>
          <a:blip r:embed="rId2"/>
          <a:stretch>
            <a:fillRect/>
          </a:stretch>
        </p:blipFill>
        <p:spPr>
          <a:xfrm>
            <a:off x="0" y="-54727"/>
            <a:ext cx="12192000" cy="6967455"/>
          </a:xfrm>
          <a:prstGeom prst="rect">
            <a:avLst/>
          </a:prstGeom>
        </p:spPr>
      </p:pic>
      <p:sp>
        <p:nvSpPr>
          <p:cNvPr id="11" name="文字方塊 10">
            <a:extLst>
              <a:ext uri="{FF2B5EF4-FFF2-40B4-BE49-F238E27FC236}">
                <a16:creationId xmlns:a16="http://schemas.microsoft.com/office/drawing/2014/main" id="{C19629E8-78FE-41F5-88F3-B6D5A72E6AAC}"/>
              </a:ext>
            </a:extLst>
          </p:cNvPr>
          <p:cNvSpPr txBox="1"/>
          <p:nvPr/>
        </p:nvSpPr>
        <p:spPr>
          <a:xfrm>
            <a:off x="7201920" y="3104643"/>
            <a:ext cx="4554245" cy="1015663"/>
          </a:xfrm>
          <a:prstGeom prst="rect">
            <a:avLst/>
          </a:prstGeom>
          <a:noFill/>
        </p:spPr>
        <p:txBody>
          <a:bodyPr wrap="square" rtlCol="0">
            <a:spAutoFit/>
          </a:bodyPr>
          <a:lstStyle/>
          <a:p>
            <a:pPr algn="ctr"/>
            <a:r>
              <a:rPr lang="en-US" altLang="zh-TW" sz="2000" b="1">
                <a:solidFill>
                  <a:schemeClr val="bg1"/>
                </a:solidFill>
              </a:rPr>
              <a:t>A</a:t>
            </a:r>
            <a:r>
              <a:rPr lang="zh-TW" altLang="en-US" sz="2000" b="1">
                <a:solidFill>
                  <a:schemeClr val="bg1"/>
                </a:solidFill>
              </a:rPr>
              <a:t> </a:t>
            </a:r>
            <a:r>
              <a:rPr lang="en-US" altLang="zh-TW" sz="2000" b="1">
                <a:solidFill>
                  <a:schemeClr val="bg1"/>
                </a:solidFill>
              </a:rPr>
              <a:t>global trusted partner accelerating customers’ success by leveraging </a:t>
            </a:r>
          </a:p>
          <a:p>
            <a:pPr algn="ctr"/>
            <a:r>
              <a:rPr lang="en-US" altLang="zh-TW" sz="2000" b="1">
                <a:solidFill>
                  <a:schemeClr val="accent2"/>
                </a:solidFill>
                <a:highlight>
                  <a:srgbClr val="F5FAFF"/>
                </a:highlight>
              </a:rPr>
              <a:t>Digital Transformation with Cloud</a:t>
            </a:r>
            <a:endParaRPr lang="zh-TW" altLang="en-US" sz="2000" b="1">
              <a:solidFill>
                <a:schemeClr val="accent2"/>
              </a:solidFill>
              <a:highlight>
                <a:srgbClr val="F5FAFF"/>
              </a:highlight>
            </a:endParaRPr>
          </a:p>
        </p:txBody>
      </p:sp>
      <p:pic>
        <p:nvPicPr>
          <p:cNvPr id="18" name="圖片 17" descr="一張含有 畫畫 的圖片&#10;&#10;自動產生的描述">
            <a:extLst>
              <a:ext uri="{FF2B5EF4-FFF2-40B4-BE49-F238E27FC236}">
                <a16:creationId xmlns:a16="http://schemas.microsoft.com/office/drawing/2014/main" id="{F1E1860D-599A-4368-BF6C-8E5FB0AD92B2}"/>
              </a:ext>
            </a:extLst>
          </p:cNvPr>
          <p:cNvPicPr>
            <a:picLocks noChangeAspect="1"/>
          </p:cNvPicPr>
          <p:nvPr/>
        </p:nvPicPr>
        <p:blipFill>
          <a:blip r:embed="rId3"/>
          <a:stretch>
            <a:fillRect/>
          </a:stretch>
        </p:blipFill>
        <p:spPr>
          <a:xfrm>
            <a:off x="8726889" y="2282793"/>
            <a:ext cx="1298823" cy="577255"/>
          </a:xfrm>
          <a:prstGeom prst="rect">
            <a:avLst/>
          </a:prstGeom>
        </p:spPr>
      </p:pic>
    </p:spTree>
    <p:extLst>
      <p:ext uri="{BB962C8B-B14F-4D97-AF65-F5344CB8AC3E}">
        <p14:creationId xmlns:p14="http://schemas.microsoft.com/office/powerpoint/2010/main" val="1242753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FCC277E5-511C-85E5-6A21-72482842F2CB}"/>
              </a:ext>
            </a:extLst>
          </p:cNvPr>
          <p:cNvSpPr>
            <a:spLocks noGrp="1"/>
          </p:cNvSpPr>
          <p:nvPr>
            <p:ph type="sldNum" sz="quarter" idx="4"/>
          </p:nvPr>
        </p:nvSpPr>
        <p:spPr/>
        <p:txBody>
          <a:bodyPr/>
          <a:lstStyle/>
          <a:p>
            <a:fld id="{4BF3587E-F0D1-49C3-83EB-0AD9B27F060F}" type="slidenum">
              <a:rPr lang="en-US" smtClean="0"/>
              <a:pPr/>
              <a:t>19</a:t>
            </a:fld>
            <a:endParaRPr lang="en-US"/>
          </a:p>
        </p:txBody>
      </p:sp>
      <p:sp>
        <p:nvSpPr>
          <p:cNvPr id="4" name="標題 3">
            <a:extLst>
              <a:ext uri="{FF2B5EF4-FFF2-40B4-BE49-F238E27FC236}">
                <a16:creationId xmlns:a16="http://schemas.microsoft.com/office/drawing/2014/main" id="{860FAA5C-6EEB-4037-3B77-1E4B33522C54}"/>
              </a:ext>
            </a:extLst>
          </p:cNvPr>
          <p:cNvSpPr>
            <a:spLocks noGrp="1"/>
          </p:cNvSpPr>
          <p:nvPr>
            <p:ph type="title"/>
          </p:nvPr>
        </p:nvSpPr>
        <p:spPr/>
        <p:txBody>
          <a:bodyPr/>
          <a:lstStyle/>
          <a:p>
            <a:r>
              <a:rPr lang="zh-TW" altLang="en-US" sz="2800" dirty="0">
                <a:solidFill>
                  <a:srgbClr val="1B4889"/>
                </a:solidFill>
                <a:latin typeface="+mj-lt"/>
              </a:rPr>
              <a:t>伊雲谷 關鍵成功因素</a:t>
            </a:r>
            <a:endParaRPr lang="zh-TW" altLang="en-US" dirty="0"/>
          </a:p>
        </p:txBody>
      </p:sp>
      <p:grpSp>
        <p:nvGrpSpPr>
          <p:cNvPr id="14" name="群組 13">
            <a:extLst>
              <a:ext uri="{FF2B5EF4-FFF2-40B4-BE49-F238E27FC236}">
                <a16:creationId xmlns:a16="http://schemas.microsoft.com/office/drawing/2014/main" id="{F95F0F6E-9654-B5D1-3E00-E6AF726019E3}"/>
              </a:ext>
            </a:extLst>
          </p:cNvPr>
          <p:cNvGrpSpPr/>
          <p:nvPr/>
        </p:nvGrpSpPr>
        <p:grpSpPr>
          <a:xfrm>
            <a:off x="1247237" y="2055042"/>
            <a:ext cx="9697526" cy="3600000"/>
            <a:chOff x="875654" y="2055042"/>
            <a:chExt cx="9697526" cy="3600000"/>
          </a:xfrm>
        </p:grpSpPr>
        <p:sp>
          <p:nvSpPr>
            <p:cNvPr id="10" name="橢圓 9">
              <a:extLst>
                <a:ext uri="{FF2B5EF4-FFF2-40B4-BE49-F238E27FC236}">
                  <a16:creationId xmlns:a16="http://schemas.microsoft.com/office/drawing/2014/main" id="{EB6432F6-232D-9D56-A7E5-68DC08C0C0B7}"/>
                </a:ext>
              </a:extLst>
            </p:cNvPr>
            <p:cNvSpPr/>
            <p:nvPr/>
          </p:nvSpPr>
          <p:spPr>
            <a:xfrm>
              <a:off x="875654" y="2055042"/>
              <a:ext cx="3600000" cy="3600000"/>
            </a:xfrm>
            <a:prstGeom prst="ellipse">
              <a:avLst/>
            </a:prstGeom>
            <a:gradFill flip="none" rotWithShape="1">
              <a:gsLst>
                <a:gs pos="0">
                  <a:srgbClr val="409AD6">
                    <a:tint val="66000"/>
                    <a:satMod val="160000"/>
                  </a:srgbClr>
                </a:gs>
                <a:gs pos="50000">
                  <a:srgbClr val="409AD6">
                    <a:tint val="44500"/>
                    <a:satMod val="160000"/>
                  </a:srgbClr>
                </a:gs>
                <a:gs pos="100000">
                  <a:srgbClr val="409AD6">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a:extLst>
                <a:ext uri="{FF2B5EF4-FFF2-40B4-BE49-F238E27FC236}">
                  <a16:creationId xmlns:a16="http://schemas.microsoft.com/office/drawing/2014/main" id="{6F15F3B2-68BB-0338-701B-4FEC402D3AF6}"/>
                </a:ext>
              </a:extLst>
            </p:cNvPr>
            <p:cNvSpPr/>
            <p:nvPr/>
          </p:nvSpPr>
          <p:spPr>
            <a:xfrm>
              <a:off x="3924417" y="2055042"/>
              <a:ext cx="3600000" cy="3600000"/>
            </a:xfrm>
            <a:prstGeom prst="ellipse">
              <a:avLst/>
            </a:prstGeom>
            <a:gradFill flip="none" rotWithShape="1">
              <a:gsLst>
                <a:gs pos="0">
                  <a:srgbClr val="54AFDC">
                    <a:tint val="66000"/>
                    <a:satMod val="160000"/>
                  </a:srgbClr>
                </a:gs>
                <a:gs pos="50000">
                  <a:srgbClr val="54AFDC">
                    <a:tint val="44500"/>
                    <a:satMod val="160000"/>
                  </a:srgbClr>
                </a:gs>
                <a:gs pos="100000">
                  <a:srgbClr val="54AFDC">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1B2B85AE-CADD-B429-24C0-014432A51014}"/>
                </a:ext>
              </a:extLst>
            </p:cNvPr>
            <p:cNvSpPr/>
            <p:nvPr/>
          </p:nvSpPr>
          <p:spPr>
            <a:xfrm>
              <a:off x="6973180" y="2055042"/>
              <a:ext cx="3600000" cy="3600000"/>
            </a:xfrm>
            <a:prstGeom prst="ellipse">
              <a:avLst/>
            </a:prstGeom>
            <a:gradFill flip="none" rotWithShape="1">
              <a:gsLst>
                <a:gs pos="0">
                  <a:srgbClr val="1B4889">
                    <a:tint val="66000"/>
                    <a:satMod val="160000"/>
                  </a:srgbClr>
                </a:gs>
                <a:gs pos="50000">
                  <a:srgbClr val="1B4889">
                    <a:tint val="44500"/>
                    <a:satMod val="160000"/>
                  </a:srgbClr>
                </a:gs>
                <a:gs pos="100000">
                  <a:srgbClr val="1B4889">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E8AE25DF-103D-AB99-1D9F-FB14B1665DC3}"/>
                </a:ext>
              </a:extLst>
            </p:cNvPr>
            <p:cNvSpPr txBox="1"/>
            <p:nvPr/>
          </p:nvSpPr>
          <p:spPr>
            <a:xfrm>
              <a:off x="1534017" y="3261674"/>
              <a:ext cx="2031325" cy="1200329"/>
            </a:xfrm>
            <a:prstGeom prst="rect">
              <a:avLst/>
            </a:prstGeom>
            <a:noFill/>
          </p:spPr>
          <p:txBody>
            <a:bodyPr wrap="none" rtlCol="0">
              <a:spAutoFit/>
            </a:bodyPr>
            <a:lstStyle/>
            <a:p>
              <a:pPr algn="ctr"/>
              <a:r>
                <a:rPr lang="zh-TW" altLang="en-US" sz="3600" b="1" dirty="0">
                  <a:solidFill>
                    <a:schemeClr val="tx2"/>
                  </a:solidFill>
                </a:rPr>
                <a:t>專注在</a:t>
              </a:r>
              <a:endParaRPr lang="en-US" altLang="zh-TW" sz="3600" b="1" dirty="0">
                <a:solidFill>
                  <a:schemeClr val="tx2"/>
                </a:solidFill>
              </a:endParaRPr>
            </a:p>
            <a:p>
              <a:pPr algn="ctr"/>
              <a:r>
                <a:rPr lang="zh-TW" altLang="en-US" sz="3600" b="1" dirty="0">
                  <a:solidFill>
                    <a:schemeClr val="tx2"/>
                  </a:solidFill>
                </a:rPr>
                <a:t>經營飛輪</a:t>
              </a:r>
            </a:p>
          </p:txBody>
        </p:sp>
        <p:sp>
          <p:nvSpPr>
            <p:cNvPr id="12" name="文字方塊 11">
              <a:extLst>
                <a:ext uri="{FF2B5EF4-FFF2-40B4-BE49-F238E27FC236}">
                  <a16:creationId xmlns:a16="http://schemas.microsoft.com/office/drawing/2014/main" id="{12980532-A549-512F-E78A-5B02C1C8D2C3}"/>
                </a:ext>
              </a:extLst>
            </p:cNvPr>
            <p:cNvSpPr txBox="1"/>
            <p:nvPr/>
          </p:nvSpPr>
          <p:spPr>
            <a:xfrm>
              <a:off x="4249360" y="3254877"/>
              <a:ext cx="2954655" cy="1200329"/>
            </a:xfrm>
            <a:prstGeom prst="rect">
              <a:avLst/>
            </a:prstGeom>
            <a:noFill/>
          </p:spPr>
          <p:txBody>
            <a:bodyPr wrap="none" rtlCol="0">
              <a:spAutoFit/>
            </a:bodyPr>
            <a:lstStyle/>
            <a:p>
              <a:pPr algn="ctr"/>
              <a:r>
                <a:rPr lang="zh-TW" altLang="en-US" sz="3600" b="1" dirty="0">
                  <a:solidFill>
                    <a:schemeClr val="tx2"/>
                  </a:solidFill>
                </a:rPr>
                <a:t>區域、服務、</a:t>
              </a:r>
              <a:endParaRPr lang="en-US" altLang="zh-TW" sz="3600" b="1" dirty="0">
                <a:solidFill>
                  <a:schemeClr val="tx2"/>
                </a:solidFill>
              </a:endParaRPr>
            </a:p>
            <a:p>
              <a:pPr algn="ctr"/>
              <a:r>
                <a:rPr lang="zh-TW" altLang="en-US" sz="3600" b="1" dirty="0">
                  <a:solidFill>
                    <a:schemeClr val="tx2"/>
                  </a:solidFill>
                </a:rPr>
                <a:t>產業多元化</a:t>
              </a:r>
            </a:p>
          </p:txBody>
        </p:sp>
        <p:sp>
          <p:nvSpPr>
            <p:cNvPr id="13" name="文字方塊 12">
              <a:extLst>
                <a:ext uri="{FF2B5EF4-FFF2-40B4-BE49-F238E27FC236}">
                  <a16:creationId xmlns:a16="http://schemas.microsoft.com/office/drawing/2014/main" id="{3A000CFA-BBF1-1255-209A-C96DF251ACB1}"/>
                </a:ext>
              </a:extLst>
            </p:cNvPr>
            <p:cNvSpPr txBox="1"/>
            <p:nvPr/>
          </p:nvSpPr>
          <p:spPr>
            <a:xfrm>
              <a:off x="7618527" y="3254876"/>
              <a:ext cx="2492990" cy="1200329"/>
            </a:xfrm>
            <a:prstGeom prst="rect">
              <a:avLst/>
            </a:prstGeom>
            <a:noFill/>
          </p:spPr>
          <p:txBody>
            <a:bodyPr wrap="none" rtlCol="0">
              <a:spAutoFit/>
            </a:bodyPr>
            <a:lstStyle/>
            <a:p>
              <a:pPr algn="ctr"/>
              <a:r>
                <a:rPr lang="zh-TW" altLang="en-US" sz="3600" b="1" dirty="0">
                  <a:solidFill>
                    <a:schemeClr val="tx2"/>
                  </a:solidFill>
                </a:rPr>
                <a:t>擁抱</a:t>
              </a:r>
              <a:endParaRPr lang="en-US" altLang="zh-TW" sz="3600" b="1" dirty="0">
                <a:solidFill>
                  <a:schemeClr val="tx2"/>
                </a:solidFill>
              </a:endParaRPr>
            </a:p>
            <a:p>
              <a:pPr algn="ctr"/>
              <a:r>
                <a:rPr lang="zh-TW" altLang="en-US" sz="3600" b="1" dirty="0">
                  <a:solidFill>
                    <a:schemeClr val="tx2"/>
                  </a:solidFill>
                </a:rPr>
                <a:t>產業的趨勢</a:t>
              </a:r>
            </a:p>
          </p:txBody>
        </p:sp>
      </p:grpSp>
    </p:spTree>
    <p:extLst>
      <p:ext uri="{BB962C8B-B14F-4D97-AF65-F5344CB8AC3E}">
        <p14:creationId xmlns:p14="http://schemas.microsoft.com/office/powerpoint/2010/main" val="2245623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A09D853-83DC-422C-9997-67FE583877B8}"/>
              </a:ext>
            </a:extLst>
          </p:cNvPr>
          <p:cNvSpPr/>
          <p:nvPr/>
        </p:nvSpPr>
        <p:spPr>
          <a:xfrm>
            <a:off x="8949777" y="4833991"/>
            <a:ext cx="3102795" cy="2024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lt"/>
            </a:endParaRPr>
          </a:p>
        </p:txBody>
      </p:sp>
      <p:sp>
        <p:nvSpPr>
          <p:cNvPr id="46" name="矩形 45">
            <a:extLst>
              <a:ext uri="{FF2B5EF4-FFF2-40B4-BE49-F238E27FC236}">
                <a16:creationId xmlns:a16="http://schemas.microsoft.com/office/drawing/2014/main" id="{31DE8C98-0695-442E-A709-8568380FA422}"/>
              </a:ext>
            </a:extLst>
          </p:cNvPr>
          <p:cNvSpPr/>
          <p:nvPr/>
        </p:nvSpPr>
        <p:spPr>
          <a:xfrm>
            <a:off x="253777" y="453257"/>
            <a:ext cx="8696000"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zh-TW" altLang="en-US" sz="3200" b="1" dirty="0">
                <a:solidFill>
                  <a:srgbClr val="409AD5"/>
                </a:solidFill>
                <a:latin typeface="+mj-lt"/>
                <a:ea typeface="微軟正黑體" panose="020B0604030504040204" pitchFamily="34" charset="-120"/>
                <a:cs typeface="Calibri" panose="020F0502020204030204" pitchFamily="34" charset="0"/>
              </a:rPr>
              <a:t>蔡佳宏（</a:t>
            </a:r>
            <a:r>
              <a:rPr kumimoji="1" lang="en-US" altLang="zh-TW" sz="3200" b="1" dirty="0">
                <a:solidFill>
                  <a:srgbClr val="409AD5"/>
                </a:solidFill>
                <a:ea typeface="微軟正黑體" panose="020B0604030504040204" pitchFamily="34" charset="-120"/>
                <a:cs typeface="Calibri" panose="020F0502020204030204" pitchFamily="34" charset="0"/>
              </a:rPr>
              <a:t>MP</a:t>
            </a:r>
            <a:r>
              <a:rPr kumimoji="1" lang="zh-TW" altLang="en-US" sz="3200" b="1" dirty="0">
                <a:solidFill>
                  <a:srgbClr val="409AD5"/>
                </a:solidFill>
                <a:ea typeface="微軟正黑體" panose="020B0604030504040204" pitchFamily="34" charset="-120"/>
                <a:cs typeface="Calibri" panose="020F0502020204030204" pitchFamily="34" charset="0"/>
              </a:rPr>
              <a:t> </a:t>
            </a:r>
            <a:r>
              <a:rPr kumimoji="1" lang="en-US" altLang="zh-TW" sz="3200" b="1" dirty="0">
                <a:solidFill>
                  <a:srgbClr val="409AD5"/>
                </a:solidFill>
                <a:ea typeface="微軟正黑體" panose="020B0604030504040204" pitchFamily="34" charset="-120"/>
                <a:cs typeface="Calibri" panose="020F0502020204030204" pitchFamily="34" charset="0"/>
              </a:rPr>
              <a:t>Tsai</a:t>
            </a:r>
            <a:r>
              <a:rPr kumimoji="1" lang="zh-TW" altLang="en-US" sz="3200" b="1" dirty="0">
                <a:solidFill>
                  <a:srgbClr val="409AD5"/>
                </a:solidFill>
                <a:latin typeface="+mj-lt"/>
                <a:ea typeface="微軟正黑體" panose="020B0604030504040204" pitchFamily="34" charset="-120"/>
                <a:cs typeface="Calibri" panose="020F0502020204030204" pitchFamily="34" charset="0"/>
              </a:rPr>
              <a:t>）</a:t>
            </a:r>
            <a:endParaRPr kumimoji="1" lang="en-US" altLang="zh-TW" sz="3200" b="1" dirty="0">
              <a:solidFill>
                <a:srgbClr val="409AD5"/>
              </a:solidFill>
              <a:latin typeface="+mj-lt"/>
              <a:ea typeface="微軟正黑體" panose="020B0604030504040204" pitchFamily="34" charset="-120"/>
              <a:cs typeface="Calibri" panose="020F050202020403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zh-TW" altLang="en-US" sz="2800" b="1" dirty="0">
                <a:solidFill>
                  <a:schemeClr val="accent1"/>
                </a:solidFill>
                <a:latin typeface="+mj-lt"/>
                <a:ea typeface="微軟正黑體" panose="020B0604030504040204" pitchFamily="34" charset="-120"/>
                <a:cs typeface="Calibri" panose="020F0502020204030204" pitchFamily="34" charset="0"/>
              </a:rPr>
              <a:t>伊雲谷數位科技股份有限公司 創辦人兼執行長</a:t>
            </a:r>
            <a:endParaRPr kumimoji="1" lang="zh-TW" altLang="en-US" sz="3200" b="1" dirty="0">
              <a:solidFill>
                <a:schemeClr val="accent1"/>
              </a:solidFill>
              <a:latin typeface="+mj-lt"/>
              <a:ea typeface="微軟正黑體" panose="020B0604030504040204" pitchFamily="34" charset="-120"/>
              <a:cs typeface="Calibri" panose="020F0502020204030204" pitchFamily="34" charset="0"/>
            </a:endParaRPr>
          </a:p>
        </p:txBody>
      </p:sp>
      <p:pic>
        <p:nvPicPr>
          <p:cNvPr id="8" name="圖片 7">
            <a:extLst>
              <a:ext uri="{FF2B5EF4-FFF2-40B4-BE49-F238E27FC236}">
                <a16:creationId xmlns:a16="http://schemas.microsoft.com/office/drawing/2014/main" id="{E2101E32-604A-4E5D-990F-1D7DD9B01CE3}"/>
              </a:ext>
            </a:extLst>
          </p:cNvPr>
          <p:cNvPicPr>
            <a:picLocks noChangeAspect="1"/>
          </p:cNvPicPr>
          <p:nvPr/>
        </p:nvPicPr>
        <p:blipFill>
          <a:blip r:embed="rId3"/>
          <a:stretch>
            <a:fillRect/>
          </a:stretch>
        </p:blipFill>
        <p:spPr>
          <a:xfrm>
            <a:off x="8636762" y="0"/>
            <a:ext cx="3550304" cy="6858000"/>
          </a:xfrm>
          <a:prstGeom prst="rect">
            <a:avLst/>
          </a:prstGeom>
        </p:spPr>
      </p:pic>
      <p:grpSp>
        <p:nvGrpSpPr>
          <p:cNvPr id="11" name="群組 10">
            <a:extLst>
              <a:ext uri="{FF2B5EF4-FFF2-40B4-BE49-F238E27FC236}">
                <a16:creationId xmlns:a16="http://schemas.microsoft.com/office/drawing/2014/main" id="{57AC31FD-56C8-40A8-9BD2-C38260FE34FC}"/>
              </a:ext>
            </a:extLst>
          </p:cNvPr>
          <p:cNvGrpSpPr/>
          <p:nvPr/>
        </p:nvGrpSpPr>
        <p:grpSpPr>
          <a:xfrm>
            <a:off x="320057" y="2364159"/>
            <a:ext cx="6839433" cy="4171018"/>
            <a:chOff x="172823" y="1716887"/>
            <a:chExt cx="6839433" cy="4171018"/>
          </a:xfrm>
        </p:grpSpPr>
        <p:sp>
          <p:nvSpPr>
            <p:cNvPr id="14" name="橢圓 13">
              <a:extLst>
                <a:ext uri="{FF2B5EF4-FFF2-40B4-BE49-F238E27FC236}">
                  <a16:creationId xmlns:a16="http://schemas.microsoft.com/office/drawing/2014/main" id="{486CFADB-25C9-41A7-865C-AC75C18AD04A}"/>
                </a:ext>
              </a:extLst>
            </p:cNvPr>
            <p:cNvSpPr/>
            <p:nvPr/>
          </p:nvSpPr>
          <p:spPr>
            <a:xfrm>
              <a:off x="179582" y="3802785"/>
              <a:ext cx="532911" cy="532911"/>
            </a:xfrm>
            <a:prstGeom prst="ellipse">
              <a:avLst/>
            </a:prstGeom>
            <a:solidFill>
              <a:srgbClr val="F7BC5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b="1" dirty="0">
                <a:latin typeface="+mj-lt"/>
              </a:endParaRPr>
            </a:p>
          </p:txBody>
        </p:sp>
        <p:sp>
          <p:nvSpPr>
            <p:cNvPr id="15" name="橢圓 14">
              <a:extLst>
                <a:ext uri="{FF2B5EF4-FFF2-40B4-BE49-F238E27FC236}">
                  <a16:creationId xmlns:a16="http://schemas.microsoft.com/office/drawing/2014/main" id="{1A563AE4-629C-49A4-B83C-48263C49F1F9}"/>
                </a:ext>
              </a:extLst>
            </p:cNvPr>
            <p:cNvSpPr/>
            <p:nvPr/>
          </p:nvSpPr>
          <p:spPr>
            <a:xfrm>
              <a:off x="172823" y="2760225"/>
              <a:ext cx="532911" cy="532911"/>
            </a:xfrm>
            <a:prstGeom prst="ellipse">
              <a:avLst/>
            </a:prstGeom>
            <a:solidFill>
              <a:srgbClr val="51BE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b="1">
                <a:latin typeface="+mj-lt"/>
              </a:endParaRPr>
            </a:p>
          </p:txBody>
        </p:sp>
        <p:sp>
          <p:nvSpPr>
            <p:cNvPr id="13" name="橢圓 12">
              <a:extLst>
                <a:ext uri="{FF2B5EF4-FFF2-40B4-BE49-F238E27FC236}">
                  <a16:creationId xmlns:a16="http://schemas.microsoft.com/office/drawing/2014/main" id="{CAD6EAC2-6C06-4C0A-A1A4-C49B90A77F3D}"/>
                </a:ext>
              </a:extLst>
            </p:cNvPr>
            <p:cNvSpPr/>
            <p:nvPr/>
          </p:nvSpPr>
          <p:spPr>
            <a:xfrm flipH="1">
              <a:off x="178804" y="1716887"/>
              <a:ext cx="533689" cy="533689"/>
            </a:xfrm>
            <a:prstGeom prst="ellipse">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6000" b="1">
                <a:latin typeface="+mj-lt"/>
              </a:endParaRPr>
            </a:p>
          </p:txBody>
        </p:sp>
        <p:sp>
          <p:nvSpPr>
            <p:cNvPr id="10" name="文字方塊 9">
              <a:extLst>
                <a:ext uri="{FF2B5EF4-FFF2-40B4-BE49-F238E27FC236}">
                  <a16:creationId xmlns:a16="http://schemas.microsoft.com/office/drawing/2014/main" id="{534FA46F-F470-491F-B0B7-77358812DEF2}"/>
                </a:ext>
              </a:extLst>
            </p:cNvPr>
            <p:cNvSpPr txBox="1"/>
            <p:nvPr/>
          </p:nvSpPr>
          <p:spPr>
            <a:xfrm>
              <a:off x="313298" y="1794477"/>
              <a:ext cx="6698958" cy="4093428"/>
            </a:xfrm>
            <a:prstGeom prst="rect">
              <a:avLst/>
            </a:prstGeom>
            <a:noFill/>
          </p:spPr>
          <p:txBody>
            <a:bodyPr wrap="square">
              <a:spAutoFit/>
            </a:bodyPr>
            <a:lstStyle/>
            <a:p>
              <a:pPr algn="just">
                <a:tabLst>
                  <a:tab pos="191770" algn="l"/>
                </a:tabLst>
              </a:pPr>
              <a:r>
                <a:rPr lang="zh-TW" altLang="zh-TW" b="1" spc="-20" dirty="0">
                  <a:solidFill>
                    <a:srgbClr val="000000"/>
                  </a:solidFill>
                  <a:effectLst/>
                  <a:latin typeface="+mj-lt"/>
                  <a:ea typeface="微軟正黑體" panose="020B0604030504040204" pitchFamily="34" charset="-120"/>
                  <a:cs typeface="Times New Roman" panose="02020603050405020304" pitchFamily="18" charset="0"/>
                </a:rPr>
                <a:t>經歷</a:t>
              </a:r>
              <a:endParaRPr lang="zh-TW" altLang="zh-TW" dirty="0">
                <a:effectLst/>
                <a:latin typeface="+mj-lt"/>
                <a:ea typeface="細明體" panose="02020509000000000000" pitchFamily="49" charset="-120"/>
                <a:cs typeface="Times New Roman" panose="02020603050405020304" pitchFamily="18" charset="0"/>
              </a:endParaRPr>
            </a:p>
            <a:p>
              <a:pPr marL="285750" indent="-285750" algn="just">
                <a:buFont typeface="Arial" panose="020B0604020202020204" pitchFamily="34" charset="0"/>
                <a:buChar char="•"/>
                <a:tabLst>
                  <a:tab pos="191770" algn="l"/>
                </a:tabLst>
              </a:pPr>
              <a:r>
                <a:rPr lang="zh-TW" altLang="zh-TW" sz="1600" spc="-20" dirty="0">
                  <a:solidFill>
                    <a:srgbClr val="000000"/>
                  </a:solidFill>
                  <a:effectLst/>
                  <a:latin typeface="+mj-lt"/>
                  <a:ea typeface="微軟正黑體" panose="020B0604030504040204" pitchFamily="34" charset="-120"/>
                  <a:cs typeface="Times New Roman" panose="02020603050405020304" pitchFamily="18" charset="0"/>
                </a:rPr>
                <a:t>精英電腦股份有限公司</a:t>
              </a:r>
              <a:r>
                <a:rPr lang="zh-TW" altLang="en-US" sz="1600" spc="-20" dirty="0">
                  <a:solidFill>
                    <a:srgbClr val="000000"/>
                  </a:solidFill>
                  <a:latin typeface="+mj-lt"/>
                  <a:ea typeface="微軟正黑體" panose="020B0604030504040204" pitchFamily="34" charset="-120"/>
                  <a:cs typeface="Times New Roman" panose="02020603050405020304" pitchFamily="18" charset="0"/>
                </a:rPr>
                <a:t> 財務長</a:t>
              </a:r>
              <a:endParaRPr lang="zh-TW" altLang="zh-TW" sz="1600" dirty="0">
                <a:effectLst/>
                <a:latin typeface="+mj-lt"/>
                <a:ea typeface="細明體" panose="02020509000000000000" pitchFamily="49" charset="-120"/>
                <a:cs typeface="Times New Roman" panose="02020603050405020304" pitchFamily="18" charset="0"/>
              </a:endParaRPr>
            </a:p>
            <a:p>
              <a:pPr marL="285750" indent="-285750" algn="just">
                <a:buFont typeface="Arial" panose="020B0604020202020204" pitchFamily="34" charset="0"/>
                <a:buChar char="•"/>
                <a:tabLst>
                  <a:tab pos="191770" algn="l"/>
                </a:tabLst>
              </a:pPr>
              <a:r>
                <a:rPr lang="zh-TW" altLang="zh-TW" sz="1600" spc="-20" dirty="0">
                  <a:effectLst/>
                  <a:latin typeface="+mj-lt"/>
                  <a:ea typeface="微軟正黑體" panose="020B0604030504040204" pitchFamily="34" charset="-120"/>
                  <a:cs typeface="Times New Roman" panose="02020603050405020304" pitchFamily="18" charset="0"/>
                </a:rPr>
                <a:t>北京訊宜創新電子有限公司</a:t>
              </a:r>
              <a:r>
                <a:rPr lang="zh-TW" altLang="en-US" sz="1600" spc="-20" dirty="0">
                  <a:effectLst/>
                  <a:latin typeface="+mj-lt"/>
                  <a:ea typeface="微軟正黑體" panose="020B0604030504040204" pitchFamily="34" charset="-120"/>
                  <a:cs typeface="Times New Roman" panose="02020603050405020304" pitchFamily="18" charset="0"/>
                </a:rPr>
                <a:t> </a:t>
              </a:r>
              <a:r>
                <a:rPr lang="zh-TW" altLang="zh-TW" sz="1600" spc="-20" dirty="0">
                  <a:effectLst/>
                  <a:latin typeface="+mj-lt"/>
                  <a:ea typeface="微軟正黑體" panose="020B0604030504040204" pitchFamily="34" charset="-120"/>
                  <a:cs typeface="Times New Roman" panose="02020603050405020304" pitchFamily="18" charset="0"/>
                </a:rPr>
                <a:t>董事長</a:t>
              </a:r>
              <a:endParaRPr lang="zh-TW" altLang="zh-TW" sz="1600" dirty="0">
                <a:effectLst/>
                <a:latin typeface="+mj-lt"/>
                <a:ea typeface="細明體" panose="02020509000000000000" pitchFamily="49" charset="-120"/>
                <a:cs typeface="Times New Roman" panose="02020603050405020304" pitchFamily="18" charset="0"/>
              </a:endParaRPr>
            </a:p>
            <a:p>
              <a:pPr algn="just">
                <a:tabLst>
                  <a:tab pos="191770" algn="l"/>
                </a:tabLst>
              </a:pPr>
              <a:r>
                <a:rPr lang="en-US" altLang="zh-TW" sz="1600" spc="-20" dirty="0">
                  <a:effectLst/>
                  <a:latin typeface="+mj-lt"/>
                  <a:ea typeface="微軟正黑體" panose="020B0604030504040204" pitchFamily="34" charset="-120"/>
                  <a:cs typeface="Times New Roman" panose="02020603050405020304" pitchFamily="18" charset="0"/>
                </a:rPr>
                <a:t> </a:t>
              </a:r>
              <a:endParaRPr lang="zh-TW" altLang="zh-TW" sz="1600" dirty="0">
                <a:effectLst/>
                <a:latin typeface="+mj-lt"/>
                <a:ea typeface="細明體" panose="02020509000000000000" pitchFamily="49" charset="-120"/>
                <a:cs typeface="Times New Roman" panose="02020603050405020304" pitchFamily="18" charset="0"/>
              </a:endParaRPr>
            </a:p>
            <a:p>
              <a:pPr algn="just">
                <a:tabLst>
                  <a:tab pos="191770" algn="l"/>
                </a:tabLst>
              </a:pPr>
              <a:r>
                <a:rPr lang="zh-TW" altLang="zh-TW" b="1" spc="-20" dirty="0">
                  <a:effectLst/>
                  <a:latin typeface="+mj-lt"/>
                  <a:ea typeface="微軟正黑體" panose="020B0604030504040204" pitchFamily="34" charset="-120"/>
                  <a:cs typeface="Calibri" panose="020F0502020204030204" pitchFamily="34" charset="0"/>
                </a:rPr>
                <a:t>學歷</a:t>
              </a:r>
              <a:endParaRPr lang="zh-TW" altLang="zh-TW" dirty="0">
                <a:effectLst/>
                <a:latin typeface="+mj-lt"/>
                <a:ea typeface="細明體" panose="02020509000000000000" pitchFamily="49" charset="-120"/>
                <a:cs typeface="Times New Roman" panose="02020603050405020304" pitchFamily="18" charset="0"/>
              </a:endParaRPr>
            </a:p>
            <a:p>
              <a:pPr marL="285750" indent="-285750" algn="just">
                <a:buFont typeface="Arial" panose="020B0604020202020204" pitchFamily="34" charset="0"/>
                <a:buChar char="•"/>
                <a:tabLst>
                  <a:tab pos="191770" algn="l"/>
                </a:tabLst>
              </a:pPr>
              <a:r>
                <a:rPr lang="zh-TW" altLang="en-US" sz="1600" spc="-20" dirty="0">
                  <a:effectLst/>
                  <a:latin typeface="+mj-lt"/>
                  <a:ea typeface="微軟正黑體" panose="020B0604030504040204" pitchFamily="34" charset="-120"/>
                  <a:cs typeface="Calibri" panose="020F0502020204030204" pitchFamily="34" charset="0"/>
                </a:rPr>
                <a:t>臺灣大學 </a:t>
              </a:r>
              <a:r>
                <a:rPr lang="en-US" altLang="zh-TW" sz="1600" spc="-20" dirty="0">
                  <a:effectLst/>
                  <a:latin typeface="+mj-lt"/>
                  <a:ea typeface="微軟正黑體" panose="020B0604030504040204" pitchFamily="34" charset="-120"/>
                  <a:cs typeface="Calibri" panose="020F0502020204030204" pitchFamily="34" charset="0"/>
                </a:rPr>
                <a:t>EMBA </a:t>
              </a:r>
              <a:r>
                <a:rPr lang="zh-TW" altLang="en-US" sz="1600" spc="-20" dirty="0">
                  <a:effectLst/>
                  <a:latin typeface="+mj-lt"/>
                  <a:ea typeface="微軟正黑體" panose="020B0604030504040204" pitchFamily="34" charset="-120"/>
                  <a:cs typeface="Calibri" panose="020F0502020204030204" pitchFamily="34" charset="0"/>
                </a:rPr>
                <a:t>會計與管理決策組碩士 </a:t>
              </a:r>
              <a:r>
                <a:rPr lang="en-US" altLang="zh-TW" sz="1600" spc="-20" dirty="0">
                  <a:effectLst/>
                  <a:latin typeface="+mj-lt"/>
                  <a:ea typeface="微軟正黑體" panose="020B0604030504040204" pitchFamily="34" charset="-120"/>
                  <a:cs typeface="Calibri" panose="020F0502020204030204" pitchFamily="34" charset="0"/>
                </a:rPr>
                <a:t>100 </a:t>
              </a:r>
              <a:r>
                <a:rPr lang="zh-TW" altLang="en-US" sz="1600" spc="-20" dirty="0">
                  <a:effectLst/>
                  <a:latin typeface="+mj-lt"/>
                  <a:ea typeface="微軟正黑體" panose="020B0604030504040204" pitchFamily="34" charset="-120"/>
                  <a:cs typeface="Calibri" panose="020F0502020204030204" pitchFamily="34" charset="0"/>
                </a:rPr>
                <a:t>級</a:t>
              </a:r>
            </a:p>
            <a:p>
              <a:pPr marL="285750" indent="-285750">
                <a:buFont typeface="Arial" panose="020B0604020202020204" pitchFamily="34" charset="0"/>
                <a:buChar char="•"/>
              </a:pPr>
              <a:r>
                <a:rPr lang="zh-TW" altLang="zh-TW" sz="1600" kern="100" spc="-20" dirty="0">
                  <a:effectLst/>
                  <a:latin typeface="+mj-lt"/>
                  <a:ea typeface="微軟正黑體" panose="020B0604030504040204" pitchFamily="34" charset="-120"/>
                  <a:cs typeface="Calibri" panose="020F0502020204030204" pitchFamily="34" charset="0"/>
                </a:rPr>
                <a:t>臺灣大學會計系學士</a:t>
              </a:r>
              <a:endParaRPr lang="zh-TW" altLang="zh-TW" sz="1600" kern="100" dirty="0">
                <a:effectLst/>
                <a:latin typeface="+mj-lt"/>
                <a:ea typeface="新細明體" panose="02020500000000000000" pitchFamily="18" charset="-120"/>
                <a:cs typeface="Times New Roman" panose="02020603050405020304" pitchFamily="18" charset="0"/>
              </a:endParaRPr>
            </a:p>
            <a:p>
              <a:r>
                <a:rPr lang="en-US" altLang="zh-TW" sz="1600" kern="100" spc="-20" dirty="0">
                  <a:effectLst/>
                  <a:latin typeface="+mj-lt"/>
                  <a:ea typeface="新細明體" panose="02020500000000000000" pitchFamily="18" charset="-120"/>
                  <a:cs typeface="Times New Roman" panose="02020603050405020304" pitchFamily="18" charset="0"/>
                </a:rPr>
                <a:t> </a:t>
              </a:r>
              <a:endParaRPr lang="zh-TW" altLang="zh-TW" sz="1600" kern="100" dirty="0">
                <a:effectLst/>
                <a:latin typeface="+mj-lt"/>
                <a:ea typeface="新細明體" panose="02020500000000000000" pitchFamily="18" charset="-120"/>
                <a:cs typeface="Times New Roman" panose="02020603050405020304" pitchFamily="18" charset="0"/>
              </a:endParaRPr>
            </a:p>
            <a:p>
              <a:pPr algn="just">
                <a:tabLst>
                  <a:tab pos="191770" algn="l"/>
                </a:tabLst>
              </a:pPr>
              <a:r>
                <a:rPr lang="zh-TW" altLang="zh-TW" b="1" spc="-20" dirty="0">
                  <a:effectLst/>
                  <a:latin typeface="+mj-lt"/>
                  <a:ea typeface="微軟正黑體" panose="020B0604030504040204" pitchFamily="34" charset="-120"/>
                  <a:cs typeface="Calibri" panose="020F0502020204030204" pitchFamily="34" charset="0"/>
                </a:rPr>
                <a:t>媒體專訪</a:t>
              </a:r>
              <a:endParaRPr lang="zh-TW" altLang="zh-TW" dirty="0">
                <a:effectLst/>
                <a:latin typeface="+mj-lt"/>
                <a:ea typeface="細明體" panose="02020509000000000000" pitchFamily="49" charset="-120"/>
                <a:cs typeface="Times New Roman" panose="02020603050405020304" pitchFamily="18" charset="0"/>
              </a:endParaRPr>
            </a:p>
            <a:p>
              <a:pPr marL="285750" lvl="0" indent="-285750">
                <a:buFont typeface="Arial" panose="020B0604020202020204" pitchFamily="34" charset="0"/>
                <a:buChar char="•"/>
                <a:tabLst>
                  <a:tab pos="191770" algn="l"/>
                </a:tabLst>
              </a:pPr>
              <a:r>
                <a:rPr lang="zh-TW" altLang="zh-TW" sz="1600" spc="-20" dirty="0">
                  <a:latin typeface="+mj-lt"/>
                  <a:ea typeface="微軟正黑體" panose="020B0604030504040204" pitchFamily="34" charset="-120"/>
                  <a:cs typeface="Calibri" panose="020F0502020204030204" pitchFamily="34" charset="0"/>
                </a:rPr>
                <a:t>〈</a:t>
              </a:r>
              <a:r>
                <a:rPr lang="zh-TW" altLang="zh-TW" sz="1600" spc="-20" dirty="0">
                  <a:latin typeface="+mj-lt"/>
                  <a:ea typeface="微軟正黑體" panose="020B0604030504040204" pitchFamily="34" charset="-120"/>
                  <a:cs typeface="Calibri" panose="020F0502020204030204" pitchFamily="34" charset="0"/>
                  <a:hlinkClick r:id="rId4"/>
                </a:rPr>
                <a:t>與</a:t>
              </a:r>
              <a:r>
                <a:rPr lang="en-US" altLang="zh-TW" sz="1600" spc="-20" dirty="0">
                  <a:latin typeface="+mj-lt"/>
                  <a:ea typeface="微軟正黑體" panose="020B0604030504040204" pitchFamily="34" charset="-120"/>
                  <a:cs typeface="Calibri" panose="020F0502020204030204" pitchFamily="34" charset="0"/>
                  <a:hlinkClick r:id="rId4"/>
                </a:rPr>
                <a:t>CEO</a:t>
              </a:r>
              <a:r>
                <a:rPr lang="zh-TW" altLang="zh-TW" sz="1600" spc="-20" dirty="0">
                  <a:latin typeface="+mj-lt"/>
                  <a:ea typeface="微軟正黑體" panose="020B0604030504040204" pitchFamily="34" charset="-120"/>
                  <a:cs typeface="Calibri" panose="020F0502020204030204" pitchFamily="34" charset="0"/>
                  <a:hlinkClick r:id="rId4"/>
                </a:rPr>
                <a:t>對談第四期：蔡佳宏</a:t>
              </a:r>
              <a:r>
                <a:rPr lang="en-US" altLang="zh-TW" sz="1600" spc="-20" dirty="0">
                  <a:latin typeface="+mj-lt"/>
                  <a:ea typeface="微軟正黑體" panose="020B0604030504040204" pitchFamily="34" charset="-120"/>
                  <a:cs typeface="Calibri" panose="020F0502020204030204" pitchFamily="34" charset="0"/>
                  <a:hlinkClick r:id="rId4"/>
                </a:rPr>
                <a:t>, </a:t>
              </a:r>
              <a:r>
                <a:rPr lang="zh-TW" altLang="zh-TW" sz="1600" spc="-20" dirty="0">
                  <a:latin typeface="+mj-lt"/>
                  <a:ea typeface="微軟正黑體" panose="020B0604030504040204" pitchFamily="34" charset="-120"/>
                  <a:cs typeface="Calibri" panose="020F0502020204030204" pitchFamily="34" charset="0"/>
                  <a:hlinkClick r:id="rId4"/>
                </a:rPr>
                <a:t>伊雲谷</a:t>
              </a:r>
              <a:r>
                <a:rPr lang="en-US" altLang="zh-TW" sz="1600" spc="-20" dirty="0">
                  <a:latin typeface="+mj-lt"/>
                  <a:ea typeface="微軟正黑體" panose="020B0604030504040204" pitchFamily="34" charset="-120"/>
                  <a:cs typeface="Calibri" panose="020F0502020204030204" pitchFamily="34" charset="0"/>
                  <a:hlinkClick r:id="rId4"/>
                </a:rPr>
                <a:t>(6689 TT)</a:t>
              </a:r>
              <a:r>
                <a:rPr lang="zh-TW" altLang="zh-TW" sz="1600" spc="-20" dirty="0">
                  <a:latin typeface="+mj-lt"/>
                  <a:ea typeface="微軟正黑體" panose="020B0604030504040204" pitchFamily="34" charset="-120"/>
                  <a:cs typeface="Calibri" panose="020F0502020204030204" pitchFamily="34" charset="0"/>
                  <a:hlinkClick r:id="rId4"/>
                </a:rPr>
                <a:t>創辦人暨執行長</a:t>
              </a:r>
              <a:r>
                <a:rPr lang="zh-TW" altLang="zh-TW" sz="1600" spc="-20" dirty="0">
                  <a:latin typeface="+mj-lt"/>
                  <a:ea typeface="微軟正黑體" panose="020B0604030504040204" pitchFamily="34" charset="-120"/>
                  <a:cs typeface="Calibri" panose="020F0502020204030204" pitchFamily="34" charset="0"/>
                </a:rPr>
                <a:t>〉，《</a:t>
              </a:r>
              <a:r>
                <a:rPr lang="en-US" altLang="zh-TW" sz="1600" spc="-20" dirty="0">
                  <a:latin typeface="+mj-lt"/>
                  <a:ea typeface="微軟正黑體" panose="020B0604030504040204" pitchFamily="34" charset="-120"/>
                  <a:cs typeface="Calibri" panose="020F0502020204030204" pitchFamily="34" charset="0"/>
                </a:rPr>
                <a:t>Quantum International Corp (QIC)</a:t>
              </a:r>
              <a:r>
                <a:rPr lang="zh-TW" altLang="zh-TW" sz="1600" spc="-20" dirty="0">
                  <a:latin typeface="+mj-lt"/>
                  <a:ea typeface="微軟正黑體" panose="020B0604030504040204" pitchFamily="34" charset="-120"/>
                  <a:cs typeface="Calibri" panose="020F0502020204030204" pitchFamily="34" charset="0"/>
                </a:rPr>
                <a:t>》，</a:t>
              </a:r>
              <a:r>
                <a:rPr lang="en-US" altLang="zh-TW" sz="1600" spc="-20" dirty="0">
                  <a:latin typeface="+mj-lt"/>
                  <a:ea typeface="微軟正黑體" panose="020B0604030504040204" pitchFamily="34" charset="-120"/>
                  <a:cs typeface="Calibri" panose="020F0502020204030204" pitchFamily="34" charset="0"/>
                </a:rPr>
                <a:t>2020 </a:t>
              </a:r>
              <a:r>
                <a:rPr lang="zh-TW" altLang="zh-TW" sz="1600" spc="-20" dirty="0">
                  <a:latin typeface="+mj-lt"/>
                  <a:ea typeface="微軟正黑體" panose="020B0604030504040204" pitchFamily="34" charset="-120"/>
                  <a:cs typeface="Calibri" panose="020F0502020204030204" pitchFamily="34" charset="0"/>
                </a:rPr>
                <a:t>年</a:t>
              </a:r>
              <a:r>
                <a:rPr lang="en-US" altLang="zh-TW" sz="1600" spc="-20" dirty="0">
                  <a:latin typeface="+mj-lt"/>
                  <a:ea typeface="微軟正黑體" panose="020B0604030504040204" pitchFamily="34" charset="-120"/>
                  <a:cs typeface="Calibri" panose="020F0502020204030204" pitchFamily="34" charset="0"/>
                </a:rPr>
                <a:t> 7 </a:t>
              </a:r>
              <a:r>
                <a:rPr lang="zh-TW" altLang="zh-TW" sz="1600" spc="-20" dirty="0">
                  <a:latin typeface="+mj-lt"/>
                  <a:ea typeface="微軟正黑體" panose="020B0604030504040204" pitchFamily="34" charset="-120"/>
                  <a:cs typeface="Calibri" panose="020F0502020204030204" pitchFamily="34" charset="0"/>
                </a:rPr>
                <a:t>月</a:t>
              </a:r>
              <a:r>
                <a:rPr lang="en-US" altLang="zh-TW" sz="1600" spc="-20" dirty="0">
                  <a:latin typeface="+mj-lt"/>
                  <a:ea typeface="微軟正黑體" panose="020B0604030504040204" pitchFamily="34" charset="-120"/>
                  <a:cs typeface="Calibri" panose="020F0502020204030204" pitchFamily="34" charset="0"/>
                </a:rPr>
                <a:t> 1 </a:t>
              </a:r>
              <a:r>
                <a:rPr lang="zh-TW" altLang="zh-TW" sz="1600" spc="-20" dirty="0">
                  <a:latin typeface="+mj-lt"/>
                  <a:ea typeface="微軟正黑體" panose="020B0604030504040204" pitchFamily="34" charset="-120"/>
                  <a:cs typeface="Calibri" panose="020F0502020204030204" pitchFamily="34" charset="0"/>
                </a:rPr>
                <a:t>日。</a:t>
              </a:r>
              <a:endParaRPr lang="en-US" altLang="zh-TW" sz="1600" spc="-20" dirty="0">
                <a:latin typeface="+mj-lt"/>
                <a:ea typeface="微軟正黑體" panose="020B0604030504040204" pitchFamily="34" charset="-120"/>
                <a:cs typeface="Calibri" panose="020F0502020204030204" pitchFamily="34" charset="0"/>
              </a:endParaRPr>
            </a:p>
            <a:p>
              <a:pPr marL="285750" lvl="0" indent="-285750">
                <a:buFont typeface="Arial" panose="020B0604020202020204" pitchFamily="34" charset="0"/>
                <a:buChar char="•"/>
                <a:tabLst>
                  <a:tab pos="191770" algn="l"/>
                </a:tabLst>
              </a:pPr>
              <a:r>
                <a:rPr lang="zh-TW" altLang="zh-TW" sz="1600" spc="-20" dirty="0">
                  <a:latin typeface="+mj-lt"/>
                  <a:ea typeface="微軟正黑體" panose="020B0604030504040204" pitchFamily="34" charset="-120"/>
                  <a:cs typeface="Calibri" panose="020F0502020204030204" pitchFamily="34" charset="0"/>
                </a:rPr>
                <a:t>〈</a:t>
              </a:r>
              <a:r>
                <a:rPr lang="zh-TW" altLang="zh-TW" sz="1600" spc="-20" dirty="0">
                  <a:latin typeface="+mj-lt"/>
                  <a:ea typeface="微軟正黑體" panose="020B0604030504040204" pitchFamily="34" charset="-120"/>
                  <a:cs typeface="Calibri" panose="020F0502020204030204" pitchFamily="34" charset="0"/>
                  <a:hlinkClick r:id="rId5"/>
                </a:rPr>
                <a:t>伊雲谷用「傳教士精神」推廣</a:t>
              </a:r>
              <a:r>
                <a:rPr lang="en-US" altLang="zh-TW" sz="1600" spc="-20" dirty="0">
                  <a:latin typeface="+mj-lt"/>
                  <a:ea typeface="微軟正黑體" panose="020B0604030504040204" pitchFamily="34" charset="-120"/>
                  <a:cs typeface="Calibri" panose="020F0502020204030204" pitchFamily="34" charset="0"/>
                  <a:hlinkClick r:id="rId5"/>
                </a:rPr>
                <a:t>AWS</a:t>
              </a:r>
              <a:r>
                <a:rPr lang="zh-TW" altLang="zh-TW" sz="1600" spc="-20" dirty="0">
                  <a:latin typeface="+mj-lt"/>
                  <a:ea typeface="微軟正黑體" panose="020B0604030504040204" pitchFamily="34" charset="-120"/>
                  <a:cs typeface="Calibri" panose="020F0502020204030204" pitchFamily="34" charset="0"/>
                  <a:hlinkClick r:id="rId5"/>
                </a:rPr>
                <a:t>用雲端引領數位轉型</a:t>
              </a:r>
              <a:r>
                <a:rPr lang="zh-TW" altLang="zh-TW" sz="1600" spc="-20" dirty="0">
                  <a:latin typeface="+mj-lt"/>
                  <a:ea typeface="微軟正黑體" panose="020B0604030504040204" pitchFamily="34" charset="-120"/>
                  <a:cs typeface="Calibri" panose="020F0502020204030204" pitchFamily="34" charset="0"/>
                </a:rPr>
                <a:t>〉，《</a:t>
              </a:r>
              <a:r>
                <a:rPr lang="en-US" altLang="zh-TW" sz="1600" spc="-20" dirty="0">
                  <a:latin typeface="+mj-lt"/>
                  <a:ea typeface="微軟正黑體" panose="020B0604030504040204" pitchFamily="34" charset="-120"/>
                  <a:cs typeface="Calibri" panose="020F0502020204030204" pitchFamily="34" charset="0"/>
                </a:rPr>
                <a:t>DIGITIMES</a:t>
              </a:r>
              <a:r>
                <a:rPr lang="zh-TW" altLang="zh-TW" sz="1600" spc="-20" dirty="0">
                  <a:latin typeface="+mj-lt"/>
                  <a:ea typeface="微軟正黑體" panose="020B0604030504040204" pitchFamily="34" charset="-120"/>
                  <a:cs typeface="Calibri" panose="020F0502020204030204" pitchFamily="34" charset="0"/>
                </a:rPr>
                <a:t>》，</a:t>
              </a:r>
              <a:r>
                <a:rPr lang="en-US" altLang="zh-TW" sz="1600" spc="-20" dirty="0">
                  <a:latin typeface="+mj-lt"/>
                  <a:ea typeface="微軟正黑體" panose="020B0604030504040204" pitchFamily="34" charset="-120"/>
                  <a:cs typeface="Calibri" panose="020F0502020204030204" pitchFamily="34" charset="0"/>
                </a:rPr>
                <a:t>2017 </a:t>
              </a:r>
              <a:r>
                <a:rPr lang="zh-TW" altLang="zh-TW" sz="1600" spc="-20" dirty="0">
                  <a:latin typeface="+mj-lt"/>
                  <a:ea typeface="微軟正黑體" panose="020B0604030504040204" pitchFamily="34" charset="-120"/>
                  <a:cs typeface="Calibri" panose="020F0502020204030204" pitchFamily="34" charset="0"/>
                </a:rPr>
                <a:t>年</a:t>
              </a:r>
              <a:r>
                <a:rPr lang="en-US" altLang="zh-TW" sz="1600" spc="-20" dirty="0">
                  <a:latin typeface="+mj-lt"/>
                  <a:ea typeface="微軟正黑體" panose="020B0604030504040204" pitchFamily="34" charset="-120"/>
                  <a:cs typeface="Calibri" panose="020F0502020204030204" pitchFamily="34" charset="0"/>
                </a:rPr>
                <a:t> 12 </a:t>
              </a:r>
              <a:r>
                <a:rPr lang="zh-TW" altLang="zh-TW" sz="1600" spc="-20" dirty="0">
                  <a:latin typeface="+mj-lt"/>
                  <a:ea typeface="微軟正黑體" panose="020B0604030504040204" pitchFamily="34" charset="-120"/>
                  <a:cs typeface="Calibri" panose="020F0502020204030204" pitchFamily="34" charset="0"/>
                </a:rPr>
                <a:t>月</a:t>
              </a:r>
              <a:r>
                <a:rPr lang="en-US" altLang="zh-TW" sz="1600" spc="-20" dirty="0">
                  <a:latin typeface="+mj-lt"/>
                  <a:ea typeface="微軟正黑體" panose="020B0604030504040204" pitchFamily="34" charset="-120"/>
                  <a:cs typeface="Calibri" panose="020F0502020204030204" pitchFamily="34" charset="0"/>
                </a:rPr>
                <a:t> 11 </a:t>
              </a:r>
              <a:r>
                <a:rPr lang="zh-TW" altLang="zh-TW" sz="1600" spc="-20" dirty="0">
                  <a:latin typeface="+mj-lt"/>
                  <a:ea typeface="微軟正黑體" panose="020B0604030504040204" pitchFamily="34" charset="-120"/>
                  <a:cs typeface="Calibri" panose="020F0502020204030204" pitchFamily="34" charset="0"/>
                </a:rPr>
                <a:t>日。</a:t>
              </a:r>
              <a:endParaRPr lang="en-US" altLang="zh-TW" sz="1600" spc="-20" dirty="0">
                <a:latin typeface="+mj-lt"/>
                <a:ea typeface="微軟正黑體" panose="020B0604030504040204" pitchFamily="34" charset="-120"/>
                <a:cs typeface="Calibri" panose="020F0502020204030204" pitchFamily="34" charset="0"/>
              </a:endParaRPr>
            </a:p>
            <a:p>
              <a:pPr marL="285750" lvl="0" indent="-285750">
                <a:buFont typeface="Arial" panose="020B0604020202020204" pitchFamily="34" charset="0"/>
                <a:buChar char="•"/>
                <a:tabLst>
                  <a:tab pos="191770" algn="l"/>
                </a:tabLst>
              </a:pPr>
              <a:r>
                <a:rPr lang="zh-TW" altLang="zh-TW" sz="1600" spc="-20" dirty="0">
                  <a:latin typeface="+mj-lt"/>
                  <a:ea typeface="微軟正黑體" panose="020B0604030504040204" pitchFamily="34" charset="-120"/>
                  <a:cs typeface="Calibri" panose="020F0502020204030204" pitchFamily="34" charset="0"/>
                </a:rPr>
                <a:t>〈</a:t>
              </a:r>
              <a:r>
                <a:rPr lang="en-US" altLang="zh-TW" sz="1600" spc="-20" dirty="0">
                  <a:latin typeface="+mj-lt"/>
                  <a:ea typeface="微軟正黑體" panose="020B0604030504040204" pitchFamily="34" charset="-120"/>
                  <a:cs typeface="Calibri" panose="020F0502020204030204" pitchFamily="34" charset="0"/>
                  <a:hlinkClick r:id="rId6"/>
                </a:rPr>
                <a:t>2016</a:t>
              </a:r>
              <a:r>
                <a:rPr lang="zh-TW" altLang="zh-TW" sz="1600" spc="-20" dirty="0">
                  <a:latin typeface="+mj-lt"/>
                  <a:ea typeface="微軟正黑體" panose="020B0604030504040204" pitchFamily="34" charset="-120"/>
                  <a:cs typeface="Calibri" panose="020F0502020204030204" pitchFamily="34" charset="0"/>
                  <a:hlinkClick r:id="rId6"/>
                </a:rPr>
                <a:t>台大</a:t>
              </a:r>
              <a:r>
                <a:rPr lang="en-US" altLang="zh-TW" sz="1600" spc="-20" dirty="0">
                  <a:latin typeface="+mj-lt"/>
                  <a:ea typeface="微軟正黑體" panose="020B0604030504040204" pitchFamily="34" charset="-120"/>
                  <a:cs typeface="Calibri" panose="020F0502020204030204" pitchFamily="34" charset="0"/>
                  <a:hlinkClick r:id="rId6"/>
                </a:rPr>
                <a:t>EMBA</a:t>
              </a:r>
              <a:r>
                <a:rPr lang="zh-TW" altLang="zh-TW" sz="1600" spc="-20" dirty="0">
                  <a:latin typeface="+mj-lt"/>
                  <a:ea typeface="微軟正黑體" panose="020B0604030504040204" pitchFamily="34" charset="-120"/>
                  <a:cs typeface="Calibri" panose="020F0502020204030204" pitchFamily="34" charset="0"/>
                  <a:hlinkClick r:id="rId6"/>
                </a:rPr>
                <a:t>校友會「產業創新論壇」蔡佳宏</a:t>
              </a:r>
              <a:r>
                <a:rPr lang="zh-TW" altLang="zh-TW" sz="1600" spc="-20" dirty="0">
                  <a:latin typeface="+mj-lt"/>
                  <a:ea typeface="微軟正黑體" panose="020B0604030504040204" pitchFamily="34" charset="-120"/>
                  <a:cs typeface="Calibri" panose="020F0502020204030204" pitchFamily="34" charset="0"/>
                </a:rPr>
                <a:t>〉，</a:t>
              </a:r>
              <a:endParaRPr lang="en-US" altLang="zh-TW" sz="1600" spc="-20" dirty="0">
                <a:latin typeface="+mj-lt"/>
                <a:ea typeface="微軟正黑體" panose="020B0604030504040204" pitchFamily="34" charset="-120"/>
                <a:cs typeface="Calibri" panose="020F0502020204030204" pitchFamily="34" charset="0"/>
              </a:endParaRPr>
            </a:p>
            <a:p>
              <a:pPr lvl="0">
                <a:tabLst>
                  <a:tab pos="191770" algn="l"/>
                </a:tabLst>
              </a:pPr>
              <a:r>
                <a:rPr lang="zh-TW" altLang="en-US" sz="1600" spc="-20" dirty="0">
                  <a:latin typeface="+mj-lt"/>
                  <a:ea typeface="微軟正黑體" panose="020B0604030504040204" pitchFamily="34" charset="-120"/>
                  <a:cs typeface="Calibri" panose="020F0502020204030204" pitchFamily="34" charset="0"/>
                </a:rPr>
                <a:t>　　</a:t>
              </a:r>
              <a:r>
                <a:rPr lang="zh-TW" altLang="zh-TW" sz="1600" spc="-20" dirty="0">
                  <a:latin typeface="+mj-lt"/>
                  <a:ea typeface="微軟正黑體" panose="020B0604030504040204" pitchFamily="34" charset="-120"/>
                  <a:cs typeface="Calibri" panose="020F0502020204030204" pitchFamily="34" charset="0"/>
                </a:rPr>
                <a:t>《台大</a:t>
              </a:r>
              <a:r>
                <a:rPr lang="en-US" altLang="zh-TW" sz="1600" spc="-20" dirty="0">
                  <a:latin typeface="+mj-lt"/>
                  <a:ea typeface="微軟正黑體" panose="020B0604030504040204" pitchFamily="34" charset="-120"/>
                  <a:cs typeface="Calibri" panose="020F0502020204030204" pitchFamily="34" charset="0"/>
                </a:rPr>
                <a:t>EMBA</a:t>
              </a:r>
              <a:r>
                <a:rPr lang="zh-TW" altLang="zh-TW" sz="1600" spc="-20" dirty="0">
                  <a:latin typeface="+mj-lt"/>
                  <a:ea typeface="微軟正黑體" panose="020B0604030504040204" pitchFamily="34" charset="-120"/>
                  <a:cs typeface="Calibri" panose="020F0502020204030204" pitchFamily="34" charset="0"/>
                </a:rPr>
                <a:t>校友會產業委員會》，</a:t>
              </a:r>
              <a:r>
                <a:rPr lang="en-US" altLang="zh-TW" sz="1600" spc="-20" dirty="0">
                  <a:latin typeface="+mj-lt"/>
                  <a:ea typeface="微軟正黑體" panose="020B0604030504040204" pitchFamily="34" charset="-120"/>
                  <a:cs typeface="Calibri" panose="020F0502020204030204" pitchFamily="34" charset="0"/>
                </a:rPr>
                <a:t>2016 </a:t>
              </a:r>
              <a:r>
                <a:rPr lang="zh-TW" altLang="zh-TW" sz="1600" spc="-20" dirty="0">
                  <a:latin typeface="+mj-lt"/>
                  <a:ea typeface="微軟正黑體" panose="020B0604030504040204" pitchFamily="34" charset="-120"/>
                  <a:cs typeface="Calibri" panose="020F0502020204030204" pitchFamily="34" charset="0"/>
                </a:rPr>
                <a:t>年</a:t>
              </a:r>
              <a:r>
                <a:rPr lang="en-US" altLang="zh-TW" sz="1600" spc="-20" dirty="0">
                  <a:latin typeface="+mj-lt"/>
                  <a:ea typeface="微軟正黑體" panose="020B0604030504040204" pitchFamily="34" charset="-120"/>
                  <a:cs typeface="Calibri" panose="020F0502020204030204" pitchFamily="34" charset="0"/>
                </a:rPr>
                <a:t> 10 </a:t>
              </a:r>
              <a:r>
                <a:rPr lang="zh-TW" altLang="zh-TW" sz="1600" spc="-20" dirty="0">
                  <a:latin typeface="+mj-lt"/>
                  <a:ea typeface="微軟正黑體" panose="020B0604030504040204" pitchFamily="34" charset="-120"/>
                  <a:cs typeface="Calibri" panose="020F0502020204030204" pitchFamily="34" charset="0"/>
                </a:rPr>
                <a:t>月</a:t>
              </a:r>
              <a:r>
                <a:rPr lang="en-US" altLang="zh-TW" sz="1600" spc="-20" dirty="0">
                  <a:latin typeface="+mj-lt"/>
                  <a:ea typeface="微軟正黑體" panose="020B0604030504040204" pitchFamily="34" charset="-120"/>
                  <a:cs typeface="Calibri" panose="020F0502020204030204" pitchFamily="34" charset="0"/>
                </a:rPr>
                <a:t> 12 </a:t>
              </a:r>
              <a:r>
                <a:rPr lang="zh-TW" altLang="zh-TW" sz="1600" spc="-20" dirty="0">
                  <a:latin typeface="+mj-lt"/>
                  <a:ea typeface="微軟正黑體" panose="020B0604030504040204" pitchFamily="34" charset="-120"/>
                  <a:cs typeface="Calibri" panose="020F0502020204030204" pitchFamily="34" charset="0"/>
                </a:rPr>
                <a:t>日。</a:t>
              </a:r>
              <a:endParaRPr lang="en-US" altLang="zh-TW" sz="1600" spc="-20" dirty="0">
                <a:latin typeface="+mj-lt"/>
                <a:ea typeface="微軟正黑體" panose="020B0604030504040204" pitchFamily="34" charset="-120"/>
                <a:cs typeface="Calibri" panose="020F0502020204030204" pitchFamily="34" charset="0"/>
              </a:endParaRPr>
            </a:p>
            <a:p>
              <a:pPr marL="285750" lvl="0" indent="-285750">
                <a:buFont typeface="Arial" panose="020B0604020202020204" pitchFamily="34" charset="0"/>
                <a:buChar char="•"/>
                <a:tabLst>
                  <a:tab pos="191770" algn="l"/>
                </a:tabLst>
              </a:pPr>
              <a:endParaRPr lang="zh-TW" altLang="zh-TW" sz="1600" spc="-20" dirty="0">
                <a:latin typeface="+mj-lt"/>
                <a:ea typeface="微軟正黑體" panose="020B0604030504040204" pitchFamily="34" charset="-120"/>
                <a:cs typeface="Calibri" panose="020F0502020204030204" pitchFamily="34" charset="0"/>
              </a:endParaRPr>
            </a:p>
          </p:txBody>
        </p:sp>
      </p:grpSp>
      <p:pic>
        <p:nvPicPr>
          <p:cNvPr id="2" name="圖片 1" descr="一張含有 文字, 個人, 男人, 室內 的圖片&#10;&#10;自動產生的描述">
            <a:extLst>
              <a:ext uri="{FF2B5EF4-FFF2-40B4-BE49-F238E27FC236}">
                <a16:creationId xmlns:a16="http://schemas.microsoft.com/office/drawing/2014/main" id="{D328FB60-6570-4E79-37F3-8FF24AED8350}"/>
              </a:ext>
            </a:extLst>
          </p:cNvPr>
          <p:cNvPicPr>
            <a:picLocks noChangeAspect="1"/>
          </p:cNvPicPr>
          <p:nvPr/>
        </p:nvPicPr>
        <p:blipFill rotWithShape="1">
          <a:blip r:embed="rId7"/>
          <a:srcRect l="816" t="5163" r="-816" b="16033"/>
          <a:stretch/>
        </p:blipFill>
        <p:spPr>
          <a:xfrm>
            <a:off x="6821862" y="1724396"/>
            <a:ext cx="3627015" cy="43315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4434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92308458-9B63-9DE5-857F-7D5BCD30F586}"/>
              </a:ext>
            </a:extLst>
          </p:cNvPr>
          <p:cNvSpPr txBox="1">
            <a:spLocks/>
          </p:cNvSpPr>
          <p:nvPr/>
        </p:nvSpPr>
        <p:spPr>
          <a:xfrm>
            <a:off x="666931" y="382979"/>
            <a:ext cx="112762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b="1" kern="1200" dirty="0">
                <a:solidFill>
                  <a:schemeClr val="tx1">
                    <a:lumMod val="85000"/>
                    <a:lumOff val="15000"/>
                  </a:schemeClr>
                </a:solidFill>
                <a:latin typeface="Calibri" panose="020F0502020204030204" pitchFamily="34" charset="0"/>
                <a:ea typeface="+mj-ea"/>
                <a:cs typeface="Calibri" panose="020F0502020204030204" pitchFamily="34" charset="0"/>
              </a:defRPr>
            </a:lvl1pPr>
          </a:lstStyle>
          <a:p>
            <a:endParaRPr lang="en-SG" sz="3200" dirty="0">
              <a:solidFill>
                <a:srgbClr val="1B4889"/>
              </a:solidFill>
              <a:latin typeface="+mj-lt"/>
            </a:endParaRPr>
          </a:p>
        </p:txBody>
      </p:sp>
      <p:pic>
        <p:nvPicPr>
          <p:cNvPr id="5" name="圖片 3" descr="一張含有 文字, 螢幕擷取畫面, 圓形, 天文學 的圖片&#10;&#10;自動產生的描述">
            <a:extLst>
              <a:ext uri="{FF2B5EF4-FFF2-40B4-BE49-F238E27FC236}">
                <a16:creationId xmlns:a16="http://schemas.microsoft.com/office/drawing/2014/main" id="{D9C834A6-1CFD-62C4-CEFB-AD4FFAF201D0}"/>
              </a:ext>
            </a:extLst>
          </p:cNvPr>
          <p:cNvPicPr>
            <a:picLocks noChangeAspect="1"/>
          </p:cNvPicPr>
          <p:nvPr/>
        </p:nvPicPr>
        <p:blipFill>
          <a:blip r:embed="rId2"/>
          <a:stretch>
            <a:fillRect/>
          </a:stretch>
        </p:blipFill>
        <p:spPr>
          <a:xfrm>
            <a:off x="1973580" y="914400"/>
            <a:ext cx="8244839" cy="5560621"/>
          </a:xfrm>
          <a:prstGeom prst="rect">
            <a:avLst/>
          </a:prstGeom>
        </p:spPr>
      </p:pic>
      <p:sp>
        <p:nvSpPr>
          <p:cNvPr id="2" name="投影片編號版面配置區 1">
            <a:extLst>
              <a:ext uri="{FF2B5EF4-FFF2-40B4-BE49-F238E27FC236}">
                <a16:creationId xmlns:a16="http://schemas.microsoft.com/office/drawing/2014/main" id="{469EA763-E455-CF84-6752-95A0F48517E8}"/>
              </a:ext>
            </a:extLst>
          </p:cNvPr>
          <p:cNvSpPr>
            <a:spLocks noGrp="1"/>
          </p:cNvSpPr>
          <p:nvPr>
            <p:ph type="sldNum" sz="quarter" idx="4"/>
          </p:nvPr>
        </p:nvSpPr>
        <p:spPr/>
        <p:txBody>
          <a:bodyPr/>
          <a:lstStyle/>
          <a:p>
            <a:pPr>
              <a:defRPr/>
            </a:pPr>
            <a:fld id="{001D54A3-F0FA-4FC7-A644-E3B0A488732E}" type="slidenum">
              <a:rPr lang="zh-CN" altLang="en-US" smtClean="0"/>
              <a:pPr>
                <a:defRPr/>
              </a:pPr>
              <a:t>20</a:t>
            </a:fld>
            <a:endParaRPr lang="zh-CN" altLang="en-US" sz="1799">
              <a:solidFill>
                <a:schemeClr val="tx1"/>
              </a:solidFill>
            </a:endParaRPr>
          </a:p>
        </p:txBody>
      </p:sp>
      <p:sp>
        <p:nvSpPr>
          <p:cNvPr id="4" name="標題 3">
            <a:extLst>
              <a:ext uri="{FF2B5EF4-FFF2-40B4-BE49-F238E27FC236}">
                <a16:creationId xmlns:a16="http://schemas.microsoft.com/office/drawing/2014/main" id="{4EDD50FF-B22D-FE82-62E7-335E75E5E212}"/>
              </a:ext>
            </a:extLst>
          </p:cNvPr>
          <p:cNvSpPr>
            <a:spLocks noGrp="1"/>
          </p:cNvSpPr>
          <p:nvPr>
            <p:ph type="title"/>
          </p:nvPr>
        </p:nvSpPr>
        <p:spPr/>
        <p:txBody>
          <a:bodyPr>
            <a:normAutofit/>
          </a:bodyPr>
          <a:lstStyle/>
          <a:p>
            <a:r>
              <a:rPr lang="zh-TW" altLang="en-US" dirty="0"/>
              <a:t>伊雲谷的經營飛輪</a:t>
            </a:r>
          </a:p>
        </p:txBody>
      </p:sp>
    </p:spTree>
    <p:extLst>
      <p:ext uri="{BB962C8B-B14F-4D97-AF65-F5344CB8AC3E}">
        <p14:creationId xmlns:p14="http://schemas.microsoft.com/office/powerpoint/2010/main" val="612633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7ACD4BD7-B67A-4168-2794-B787D3C3CCB0}"/>
              </a:ext>
            </a:extLst>
          </p:cNvPr>
          <p:cNvSpPr/>
          <p:nvPr/>
        </p:nvSpPr>
        <p:spPr>
          <a:xfrm>
            <a:off x="6093756" y="1744244"/>
            <a:ext cx="5944162" cy="1970543"/>
          </a:xfrm>
          <a:prstGeom prst="rect">
            <a:avLst/>
          </a:prstGeom>
          <a:solidFill>
            <a:srgbClr val="E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E9372F67-66FA-8742-7589-AB517E2735BB}"/>
              </a:ext>
            </a:extLst>
          </p:cNvPr>
          <p:cNvSpPr/>
          <p:nvPr/>
        </p:nvSpPr>
        <p:spPr>
          <a:xfrm>
            <a:off x="6093756" y="3818246"/>
            <a:ext cx="5944162" cy="2348092"/>
          </a:xfrm>
          <a:prstGeom prst="rect">
            <a:avLst/>
          </a:prstGeom>
          <a:solidFill>
            <a:srgbClr val="E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2EE9585B-8AB0-630D-E87A-E0EDB6C3F5AF}"/>
              </a:ext>
            </a:extLst>
          </p:cNvPr>
          <p:cNvSpPr/>
          <p:nvPr/>
        </p:nvSpPr>
        <p:spPr>
          <a:xfrm>
            <a:off x="85798" y="3818246"/>
            <a:ext cx="5944162" cy="2348092"/>
          </a:xfrm>
          <a:prstGeom prst="rect">
            <a:avLst/>
          </a:prstGeom>
          <a:solidFill>
            <a:srgbClr val="E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矩形 3">
            <a:extLst>
              <a:ext uri="{FF2B5EF4-FFF2-40B4-BE49-F238E27FC236}">
                <a16:creationId xmlns:a16="http://schemas.microsoft.com/office/drawing/2014/main" id="{CE0FE0C6-92E4-5CE3-ABF2-B4708DBA5701}"/>
              </a:ext>
            </a:extLst>
          </p:cNvPr>
          <p:cNvSpPr/>
          <p:nvPr/>
        </p:nvSpPr>
        <p:spPr>
          <a:xfrm>
            <a:off x="6915716" y="1431035"/>
            <a:ext cx="3888016" cy="307777"/>
          </a:xfrm>
          <a:prstGeom prst="rect">
            <a:avLst/>
          </a:prstGeom>
        </p:spPr>
        <p:txBody>
          <a:bodyPr wrap="square">
            <a:spAutoFit/>
          </a:bodyPr>
          <a:lstStyle/>
          <a:p>
            <a:pPr algn="ctr"/>
            <a:r>
              <a:rPr lang="zh-TW" altLang="en-US" sz="1400" b="1" u="sng">
                <a:solidFill>
                  <a:srgbClr val="00B0F0"/>
                </a:solidFill>
                <a:latin typeface="+mj-ea"/>
                <a:ea typeface="+mj-ea"/>
              </a:rPr>
              <a:t>雲端服務收入 </a:t>
            </a:r>
            <a:r>
              <a:rPr lang="en-US" altLang="zh-TW" sz="1400" b="1" u="sng">
                <a:solidFill>
                  <a:srgbClr val="00B0F0"/>
                </a:solidFill>
                <a:latin typeface="+mj-ea"/>
                <a:ea typeface="+mj-ea"/>
              </a:rPr>
              <a:t>– </a:t>
            </a:r>
            <a:r>
              <a:rPr lang="zh-TW" altLang="en-US" sz="1400" b="1" u="sng">
                <a:solidFill>
                  <a:srgbClr val="00B0F0"/>
                </a:solidFill>
                <a:latin typeface="+mj-ea"/>
                <a:ea typeface="+mj-ea"/>
              </a:rPr>
              <a:t>產業別</a:t>
            </a:r>
          </a:p>
        </p:txBody>
      </p:sp>
      <p:sp>
        <p:nvSpPr>
          <p:cNvPr id="5" name="矩形 4">
            <a:extLst>
              <a:ext uri="{FF2B5EF4-FFF2-40B4-BE49-F238E27FC236}">
                <a16:creationId xmlns:a16="http://schemas.microsoft.com/office/drawing/2014/main" id="{44F50F26-0D38-68AC-2F73-15A3903F4ECB}"/>
              </a:ext>
            </a:extLst>
          </p:cNvPr>
          <p:cNvSpPr/>
          <p:nvPr/>
        </p:nvSpPr>
        <p:spPr>
          <a:xfrm>
            <a:off x="78721" y="3961522"/>
            <a:ext cx="5241938" cy="361376"/>
          </a:xfrm>
          <a:prstGeom prst="rect">
            <a:avLst/>
          </a:prstGeom>
          <a:solidFill>
            <a:srgbClr val="E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5">
            <a:extLst>
              <a:ext uri="{FF2B5EF4-FFF2-40B4-BE49-F238E27FC236}">
                <a16:creationId xmlns:a16="http://schemas.microsoft.com/office/drawing/2014/main" id="{56D46F90-2427-C2FB-E5B1-E9F3ED0A77BF}"/>
              </a:ext>
            </a:extLst>
          </p:cNvPr>
          <p:cNvSpPr/>
          <p:nvPr/>
        </p:nvSpPr>
        <p:spPr>
          <a:xfrm>
            <a:off x="6124154" y="3860617"/>
            <a:ext cx="5475538" cy="384905"/>
          </a:xfrm>
          <a:prstGeom prst="rect">
            <a:avLst/>
          </a:prstGeom>
          <a:solidFill>
            <a:srgbClr val="E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A652128D-83EC-F127-5357-70DA4C427AB3}"/>
              </a:ext>
            </a:extLst>
          </p:cNvPr>
          <p:cNvSpPr txBox="1"/>
          <p:nvPr/>
        </p:nvSpPr>
        <p:spPr>
          <a:xfrm>
            <a:off x="1474484" y="4346066"/>
            <a:ext cx="30029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sng" strike="noStrike" kern="1200" cap="none" spc="0" normalizeH="0" baseline="0" noProof="0">
                <a:ln>
                  <a:noFill/>
                </a:ln>
                <a:solidFill>
                  <a:srgbClr val="00B0F0"/>
                </a:solidFill>
                <a:effectLst/>
                <a:uLnTx/>
                <a:uFillTx/>
                <a:latin typeface="+mj-ea"/>
                <a:ea typeface="+mj-ea"/>
                <a:cs typeface="+mn-cs"/>
              </a:rPr>
              <a:t>2022 </a:t>
            </a:r>
            <a:r>
              <a:rPr lang="zh-TW" altLang="en-US" sz="1400" b="1" u="sng">
                <a:solidFill>
                  <a:srgbClr val="00B0F0"/>
                </a:solidFill>
                <a:latin typeface="+mj-ea"/>
                <a:ea typeface="+mj-ea"/>
              </a:rPr>
              <a:t>雲端服務收入</a:t>
            </a:r>
            <a:r>
              <a:rPr lang="en-US" altLang="zh-TW" sz="1400" b="1" u="sng">
                <a:solidFill>
                  <a:srgbClr val="00B0F0"/>
                </a:solidFill>
                <a:latin typeface="+mj-ea"/>
                <a:ea typeface="+mj-ea"/>
              </a:rPr>
              <a:t>-</a:t>
            </a:r>
            <a:r>
              <a:rPr lang="zh-TW" altLang="en-US" sz="1400" b="1" u="sng">
                <a:solidFill>
                  <a:srgbClr val="00B0F0"/>
                </a:solidFill>
                <a:latin typeface="+mj-ea"/>
                <a:ea typeface="+mj-ea"/>
              </a:rPr>
              <a:t>地區別</a:t>
            </a:r>
            <a:r>
              <a:rPr kumimoji="0" lang="en-US" altLang="zh-TW" sz="1400" b="1" i="0" u="sng" strike="noStrike" kern="1200" cap="none" spc="0" normalizeH="0" baseline="0" noProof="0">
                <a:ln>
                  <a:noFill/>
                </a:ln>
                <a:solidFill>
                  <a:srgbClr val="00B0F0"/>
                </a:solidFill>
                <a:effectLst/>
                <a:uLnTx/>
                <a:uFillTx/>
                <a:latin typeface="+mj-ea"/>
                <a:ea typeface="+mj-ea"/>
                <a:cs typeface="+mn-cs"/>
              </a:rPr>
              <a:t> YoY%</a:t>
            </a:r>
            <a:endParaRPr kumimoji="0" lang="zh-TW" altLang="en-US" sz="1400" b="1" i="0" u="sng" strike="noStrike" kern="1200" cap="none" spc="0" normalizeH="0" baseline="0" noProof="0">
              <a:ln>
                <a:noFill/>
              </a:ln>
              <a:solidFill>
                <a:srgbClr val="00B0F0"/>
              </a:solidFill>
              <a:effectLst/>
              <a:uLnTx/>
              <a:uFillTx/>
              <a:latin typeface="+mj-ea"/>
              <a:ea typeface="+mj-ea"/>
              <a:cs typeface="+mn-cs"/>
            </a:endParaRPr>
          </a:p>
        </p:txBody>
      </p:sp>
      <p:sp>
        <p:nvSpPr>
          <p:cNvPr id="8" name="文字方塊 7">
            <a:extLst>
              <a:ext uri="{FF2B5EF4-FFF2-40B4-BE49-F238E27FC236}">
                <a16:creationId xmlns:a16="http://schemas.microsoft.com/office/drawing/2014/main" id="{B7C444D0-FF08-9BCE-A12C-100A474CD124}"/>
              </a:ext>
            </a:extLst>
          </p:cNvPr>
          <p:cNvSpPr txBox="1"/>
          <p:nvPr/>
        </p:nvSpPr>
        <p:spPr>
          <a:xfrm>
            <a:off x="7372871" y="4242152"/>
            <a:ext cx="2994856" cy="307777"/>
          </a:xfrm>
          <a:prstGeom prst="rect">
            <a:avLst/>
          </a:prstGeom>
          <a:noFill/>
        </p:spPr>
        <p:txBody>
          <a:bodyPr wrap="square" rtlCol="0">
            <a:spAutoFit/>
          </a:bodyPr>
          <a:lstStyle/>
          <a:p>
            <a:pPr lvl="0" algn="ctr">
              <a:defRPr/>
            </a:pPr>
            <a:r>
              <a:rPr kumimoji="0" lang="en-US" altLang="zh-TW" sz="1400" b="1" i="0" u="sng" strike="noStrike" kern="1200" cap="none" spc="0" normalizeH="0" baseline="0" noProof="0">
                <a:ln>
                  <a:noFill/>
                </a:ln>
                <a:solidFill>
                  <a:srgbClr val="00B0F0"/>
                </a:solidFill>
                <a:effectLst/>
                <a:uLnTx/>
                <a:uFillTx/>
                <a:latin typeface="+mj-ea"/>
                <a:ea typeface="+mj-ea"/>
                <a:cs typeface="+mn-cs"/>
              </a:rPr>
              <a:t>2022</a:t>
            </a:r>
            <a:r>
              <a:rPr lang="zh-TW" altLang="en-US" sz="1400" b="1" u="sng">
                <a:solidFill>
                  <a:srgbClr val="00B0F0"/>
                </a:solidFill>
                <a:latin typeface="+mj-ea"/>
                <a:ea typeface="+mj-ea"/>
              </a:rPr>
              <a:t>雲端服務收入</a:t>
            </a:r>
            <a:r>
              <a:rPr lang="en-US" altLang="zh-TW" sz="1400" b="1" u="sng">
                <a:solidFill>
                  <a:srgbClr val="00B0F0"/>
                </a:solidFill>
                <a:latin typeface="+mj-ea"/>
                <a:ea typeface="+mj-ea"/>
              </a:rPr>
              <a:t>- </a:t>
            </a:r>
            <a:r>
              <a:rPr lang="zh-TW" altLang="en-US" sz="1400" b="1" u="sng">
                <a:solidFill>
                  <a:srgbClr val="00B0F0"/>
                </a:solidFill>
                <a:latin typeface="+mj-ea"/>
                <a:ea typeface="+mj-ea"/>
              </a:rPr>
              <a:t>產業別</a:t>
            </a:r>
            <a:r>
              <a:rPr kumimoji="0" lang="en-US" altLang="zh-TW" sz="1400" b="1" i="0" u="sng" strike="noStrike" kern="1200" cap="none" spc="0" normalizeH="0" baseline="0" noProof="0">
                <a:ln>
                  <a:noFill/>
                </a:ln>
                <a:solidFill>
                  <a:srgbClr val="00B0F0"/>
                </a:solidFill>
                <a:effectLst/>
                <a:uLnTx/>
                <a:uFillTx/>
                <a:latin typeface="+mj-ea"/>
                <a:ea typeface="+mj-ea"/>
                <a:cs typeface="+mn-cs"/>
              </a:rPr>
              <a:t>YoY%</a:t>
            </a:r>
            <a:endParaRPr kumimoji="0" lang="zh-TW" altLang="en-US" sz="1400" b="1" i="0" u="sng" strike="noStrike" kern="1200" cap="none" spc="0" normalizeH="0" baseline="0" noProof="0">
              <a:ln>
                <a:noFill/>
              </a:ln>
              <a:solidFill>
                <a:srgbClr val="00B0F0"/>
              </a:solidFill>
              <a:effectLst/>
              <a:uLnTx/>
              <a:uFillTx/>
              <a:latin typeface="+mj-ea"/>
              <a:ea typeface="+mj-ea"/>
              <a:cs typeface="+mn-cs"/>
            </a:endParaRPr>
          </a:p>
        </p:txBody>
      </p:sp>
      <p:sp>
        <p:nvSpPr>
          <p:cNvPr id="9" name="矩形 8">
            <a:extLst>
              <a:ext uri="{FF2B5EF4-FFF2-40B4-BE49-F238E27FC236}">
                <a16:creationId xmlns:a16="http://schemas.microsoft.com/office/drawing/2014/main" id="{F18313FD-0212-367A-801A-135338FBBB46}"/>
              </a:ext>
            </a:extLst>
          </p:cNvPr>
          <p:cNvSpPr/>
          <p:nvPr/>
        </p:nvSpPr>
        <p:spPr>
          <a:xfrm>
            <a:off x="1113300" y="4025899"/>
            <a:ext cx="471346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(1) Based on the location of the sales who received orders</a:t>
            </a:r>
            <a:endParaRPr kumimoji="0" lang="en-US" altLang="zh-TW" sz="1200" b="0" i="0" u="none" strike="noStrike" kern="1200" cap="none" spc="0" normalizeH="0" baseline="0" noProof="0">
              <a:ln>
                <a:noFill/>
              </a:ln>
              <a:solidFill>
                <a:srgbClr val="C00000"/>
              </a:solidFill>
              <a:effectLst/>
              <a:uLnTx/>
              <a:uFillTx/>
              <a:latin typeface="Calibri" panose="020F0502020204030204"/>
              <a:ea typeface="新細明體" panose="02020500000000000000" pitchFamily="18" charset="-120"/>
              <a:cs typeface="+mn-cs"/>
            </a:endParaRPr>
          </a:p>
        </p:txBody>
      </p:sp>
      <p:sp>
        <p:nvSpPr>
          <p:cNvPr id="14" name="矩形 13">
            <a:extLst>
              <a:ext uri="{FF2B5EF4-FFF2-40B4-BE49-F238E27FC236}">
                <a16:creationId xmlns:a16="http://schemas.microsoft.com/office/drawing/2014/main" id="{8ED77F81-0ADC-FD2A-B521-629D0D56ABDA}"/>
              </a:ext>
            </a:extLst>
          </p:cNvPr>
          <p:cNvSpPr/>
          <p:nvPr/>
        </p:nvSpPr>
        <p:spPr>
          <a:xfrm>
            <a:off x="1031963" y="1454156"/>
            <a:ext cx="3888016" cy="307777"/>
          </a:xfrm>
          <a:prstGeom prst="rect">
            <a:avLst/>
          </a:prstGeom>
        </p:spPr>
        <p:txBody>
          <a:bodyPr wrap="square">
            <a:spAutoFit/>
          </a:bodyPr>
          <a:lstStyle/>
          <a:p>
            <a:pPr algn="ctr"/>
            <a:r>
              <a:rPr lang="zh-TW" altLang="en-US" sz="1400" b="1" u="sng">
                <a:solidFill>
                  <a:srgbClr val="00B0F0"/>
                </a:solidFill>
                <a:latin typeface="+mj-ea"/>
                <a:ea typeface="+mj-ea"/>
              </a:rPr>
              <a:t>雲端服務收入 </a:t>
            </a:r>
            <a:r>
              <a:rPr lang="en-US" altLang="zh-TW" sz="1400" b="1" u="sng">
                <a:solidFill>
                  <a:srgbClr val="00B0F0"/>
                </a:solidFill>
                <a:latin typeface="+mj-ea"/>
                <a:ea typeface="+mj-ea"/>
              </a:rPr>
              <a:t>– </a:t>
            </a:r>
            <a:r>
              <a:rPr lang="zh-TW" altLang="en-US" sz="1400" b="1" u="sng">
                <a:solidFill>
                  <a:srgbClr val="00B0F0"/>
                </a:solidFill>
                <a:latin typeface="+mj-ea"/>
                <a:ea typeface="+mj-ea"/>
              </a:rPr>
              <a:t>地區別</a:t>
            </a:r>
            <a:r>
              <a:rPr lang="en-US" altLang="zh-TW" sz="1400" b="1" u="sng" baseline="30000">
                <a:solidFill>
                  <a:srgbClr val="00B0F0"/>
                </a:solidFill>
                <a:latin typeface="+mj-ea"/>
                <a:ea typeface="+mj-ea"/>
              </a:rPr>
              <a:t>(1)</a:t>
            </a:r>
            <a:endParaRPr lang="zh-TW" altLang="en-US" sz="1400" b="1" u="sng" baseline="30000">
              <a:solidFill>
                <a:srgbClr val="00B0F0"/>
              </a:solidFill>
              <a:latin typeface="+mj-ea"/>
              <a:ea typeface="+mj-ea"/>
            </a:endParaRPr>
          </a:p>
        </p:txBody>
      </p:sp>
      <p:pic>
        <p:nvPicPr>
          <p:cNvPr id="15" name="圖片 14">
            <a:extLst>
              <a:ext uri="{FF2B5EF4-FFF2-40B4-BE49-F238E27FC236}">
                <a16:creationId xmlns:a16="http://schemas.microsoft.com/office/drawing/2014/main" id="{040B7E1D-1D92-ABF0-0929-0487FF35417A}"/>
              </a:ext>
            </a:extLst>
          </p:cNvPr>
          <p:cNvPicPr>
            <a:picLocks noChangeAspect="1"/>
          </p:cNvPicPr>
          <p:nvPr/>
        </p:nvPicPr>
        <p:blipFill rotWithShape="1">
          <a:blip r:embed="rId2"/>
          <a:srcRect l="4091"/>
          <a:stretch/>
        </p:blipFill>
        <p:spPr>
          <a:xfrm>
            <a:off x="76200" y="1760261"/>
            <a:ext cx="5953760" cy="2325521"/>
          </a:xfrm>
          <a:prstGeom prst="rect">
            <a:avLst/>
          </a:prstGeom>
        </p:spPr>
      </p:pic>
      <p:pic>
        <p:nvPicPr>
          <p:cNvPr id="16" name="圖片 15">
            <a:extLst>
              <a:ext uri="{FF2B5EF4-FFF2-40B4-BE49-F238E27FC236}">
                <a16:creationId xmlns:a16="http://schemas.microsoft.com/office/drawing/2014/main" id="{11242C44-452F-88D2-BC85-E4CCA8AB468D}"/>
              </a:ext>
            </a:extLst>
          </p:cNvPr>
          <p:cNvPicPr>
            <a:picLocks noChangeAspect="1"/>
          </p:cNvPicPr>
          <p:nvPr/>
        </p:nvPicPr>
        <p:blipFill>
          <a:blip r:embed="rId3"/>
          <a:stretch>
            <a:fillRect/>
          </a:stretch>
        </p:blipFill>
        <p:spPr>
          <a:xfrm>
            <a:off x="6097094" y="1739251"/>
            <a:ext cx="5825666" cy="2322653"/>
          </a:xfrm>
          <a:prstGeom prst="rect">
            <a:avLst/>
          </a:prstGeom>
        </p:spPr>
      </p:pic>
      <p:pic>
        <p:nvPicPr>
          <p:cNvPr id="18" name="圖片 17">
            <a:extLst>
              <a:ext uri="{FF2B5EF4-FFF2-40B4-BE49-F238E27FC236}">
                <a16:creationId xmlns:a16="http://schemas.microsoft.com/office/drawing/2014/main" id="{3A7A8262-3EDE-079F-310B-3E5F6B09709F}"/>
              </a:ext>
            </a:extLst>
          </p:cNvPr>
          <p:cNvPicPr>
            <a:picLocks noChangeAspect="1"/>
          </p:cNvPicPr>
          <p:nvPr/>
        </p:nvPicPr>
        <p:blipFill>
          <a:blip r:embed="rId4"/>
          <a:stretch>
            <a:fillRect/>
          </a:stretch>
        </p:blipFill>
        <p:spPr>
          <a:xfrm>
            <a:off x="6114924" y="4588268"/>
            <a:ext cx="5489600" cy="1878221"/>
          </a:xfrm>
          <a:prstGeom prst="rect">
            <a:avLst/>
          </a:prstGeom>
        </p:spPr>
      </p:pic>
      <p:sp>
        <p:nvSpPr>
          <p:cNvPr id="19" name="內容版面配置區 1">
            <a:extLst>
              <a:ext uri="{FF2B5EF4-FFF2-40B4-BE49-F238E27FC236}">
                <a16:creationId xmlns:a16="http://schemas.microsoft.com/office/drawing/2014/main" id="{1A9FF384-6F74-7F11-A729-ADA09BDB3A6F}"/>
              </a:ext>
            </a:extLst>
          </p:cNvPr>
          <p:cNvSpPr txBox="1">
            <a:spLocks/>
          </p:cNvSpPr>
          <p:nvPr/>
        </p:nvSpPr>
        <p:spPr>
          <a:xfrm>
            <a:off x="670989" y="1968914"/>
            <a:ext cx="1076304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16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a:buChar char="•"/>
              <a:defRPr sz="16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zh-TW" altLang="en-US"/>
          </a:p>
        </p:txBody>
      </p:sp>
      <p:pic>
        <p:nvPicPr>
          <p:cNvPr id="20" name="圖片 19">
            <a:extLst>
              <a:ext uri="{FF2B5EF4-FFF2-40B4-BE49-F238E27FC236}">
                <a16:creationId xmlns:a16="http://schemas.microsoft.com/office/drawing/2014/main" id="{B82CD28F-02B0-A1F7-612B-FAF12E64D89F}"/>
              </a:ext>
            </a:extLst>
          </p:cNvPr>
          <p:cNvPicPr>
            <a:picLocks noChangeAspect="1"/>
          </p:cNvPicPr>
          <p:nvPr/>
        </p:nvPicPr>
        <p:blipFill>
          <a:blip r:embed="rId5"/>
          <a:stretch>
            <a:fillRect/>
          </a:stretch>
        </p:blipFill>
        <p:spPr>
          <a:xfrm>
            <a:off x="78721" y="4650500"/>
            <a:ext cx="5241938" cy="1918270"/>
          </a:xfrm>
          <a:prstGeom prst="rect">
            <a:avLst/>
          </a:prstGeom>
        </p:spPr>
      </p:pic>
      <p:sp>
        <p:nvSpPr>
          <p:cNvPr id="10" name="標題 9">
            <a:extLst>
              <a:ext uri="{FF2B5EF4-FFF2-40B4-BE49-F238E27FC236}">
                <a16:creationId xmlns:a16="http://schemas.microsoft.com/office/drawing/2014/main" id="{FBE2AAC9-3BE4-53EA-D174-8F7BBF02776E}"/>
              </a:ext>
            </a:extLst>
          </p:cNvPr>
          <p:cNvSpPr>
            <a:spLocks noGrp="1"/>
          </p:cNvSpPr>
          <p:nvPr>
            <p:ph type="title"/>
          </p:nvPr>
        </p:nvSpPr>
        <p:spPr/>
        <p:txBody>
          <a:bodyPr/>
          <a:lstStyle/>
          <a:p>
            <a:r>
              <a:rPr lang="zh-TW" altLang="en-US" dirty="0">
                <a:solidFill>
                  <a:srgbClr val="1E50A1"/>
                </a:solidFill>
                <a:ea typeface="微軟正黑體" panose="020B0604030504040204" pitchFamily="34" charset="-120"/>
              </a:rPr>
              <a:t>跨出台灣、服務多元產業客戶</a:t>
            </a:r>
            <a:endParaRPr lang="zh-TW" altLang="en-US" dirty="0"/>
          </a:p>
        </p:txBody>
      </p:sp>
    </p:spTree>
    <p:extLst>
      <p:ext uri="{BB962C8B-B14F-4D97-AF65-F5344CB8AC3E}">
        <p14:creationId xmlns:p14="http://schemas.microsoft.com/office/powerpoint/2010/main" val="104764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a:extLst>
              <a:ext uri="{FF2B5EF4-FFF2-40B4-BE49-F238E27FC236}">
                <a16:creationId xmlns:a16="http://schemas.microsoft.com/office/drawing/2014/main" id="{174F18EA-EAAB-7B57-A273-0385DFE462E4}"/>
              </a:ext>
            </a:extLst>
          </p:cNvPr>
          <p:cNvSpPr/>
          <p:nvPr/>
        </p:nvSpPr>
        <p:spPr>
          <a:xfrm>
            <a:off x="518865" y="1942458"/>
            <a:ext cx="4306186" cy="4224075"/>
          </a:xfrm>
          <a:prstGeom prst="rect">
            <a:avLst/>
          </a:prstGeom>
          <a:solidFill>
            <a:srgbClr val="E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3" name="投影片編號版面配置區 2">
            <a:extLst>
              <a:ext uri="{FF2B5EF4-FFF2-40B4-BE49-F238E27FC236}">
                <a16:creationId xmlns:a16="http://schemas.microsoft.com/office/drawing/2014/main" id="{5911B99D-A3F9-D6F3-2ABC-1EAFC53F226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F3587E-F0D1-49C3-83EB-0AD9B27F060F}" type="slidenum">
              <a:rPr kumimoji="0" lang="en-US" sz="105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none" spc="0" normalizeH="0" baseline="0" noProof="0" dirty="0">
              <a:ln>
                <a:noFill/>
              </a:ln>
              <a:solidFill>
                <a:prstClr val="black">
                  <a:tint val="75000"/>
                </a:prstClr>
              </a:solidFill>
              <a:effectLst/>
              <a:uLnTx/>
              <a:uFillTx/>
              <a:latin typeface="Calibri"/>
              <a:ea typeface="微軟正黑體"/>
              <a:cs typeface="+mn-cs"/>
            </a:endParaRPr>
          </a:p>
        </p:txBody>
      </p:sp>
      <p:sp>
        <p:nvSpPr>
          <p:cNvPr id="69" name="矩形 68">
            <a:extLst>
              <a:ext uri="{FF2B5EF4-FFF2-40B4-BE49-F238E27FC236}">
                <a16:creationId xmlns:a16="http://schemas.microsoft.com/office/drawing/2014/main" id="{C639C03C-04BB-223A-E799-C5B1D5936B4A}"/>
              </a:ext>
            </a:extLst>
          </p:cNvPr>
          <p:cNvSpPr/>
          <p:nvPr/>
        </p:nvSpPr>
        <p:spPr>
          <a:xfrm>
            <a:off x="5110985" y="1945416"/>
            <a:ext cx="6416143" cy="4224075"/>
          </a:xfrm>
          <a:prstGeom prst="rect">
            <a:avLst/>
          </a:prstGeom>
          <a:solidFill>
            <a:srgbClr val="EFF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a:ln>
                <a:noFill/>
              </a:ln>
              <a:solidFill>
                <a:prstClr val="white"/>
              </a:solidFill>
              <a:effectLst/>
              <a:uLnTx/>
              <a:uFillTx/>
              <a:latin typeface="Calibri"/>
              <a:ea typeface="微軟正黑體"/>
              <a:cs typeface="+mn-cs"/>
            </a:endParaRPr>
          </a:p>
        </p:txBody>
      </p:sp>
      <p:grpSp>
        <p:nvGrpSpPr>
          <p:cNvPr id="70" name="群組 69">
            <a:extLst>
              <a:ext uri="{FF2B5EF4-FFF2-40B4-BE49-F238E27FC236}">
                <a16:creationId xmlns:a16="http://schemas.microsoft.com/office/drawing/2014/main" id="{1B820656-77CF-BE73-FA6F-5E14472C9DBD}"/>
              </a:ext>
            </a:extLst>
          </p:cNvPr>
          <p:cNvGrpSpPr/>
          <p:nvPr/>
        </p:nvGrpSpPr>
        <p:grpSpPr>
          <a:xfrm>
            <a:off x="5106154" y="2055641"/>
            <a:ext cx="6273570" cy="3743686"/>
            <a:chOff x="237277" y="1868724"/>
            <a:chExt cx="8045231" cy="2807764"/>
          </a:xfrm>
        </p:grpSpPr>
        <p:cxnSp>
          <p:nvCxnSpPr>
            <p:cNvPr id="71" name="直線接點 70">
              <a:extLst>
                <a:ext uri="{FF2B5EF4-FFF2-40B4-BE49-F238E27FC236}">
                  <a16:creationId xmlns:a16="http://schemas.microsoft.com/office/drawing/2014/main" id="{0CFA14FB-3B45-3DDD-872D-D1F91827A7E0}"/>
                </a:ext>
              </a:extLst>
            </p:cNvPr>
            <p:cNvCxnSpPr/>
            <p:nvPr/>
          </p:nvCxnSpPr>
          <p:spPr>
            <a:xfrm>
              <a:off x="1239250" y="3737854"/>
              <a:ext cx="6840000" cy="0"/>
            </a:xfrm>
            <a:prstGeom prst="line">
              <a:avLst/>
            </a:prstGeom>
            <a:ln w="19050">
              <a:solidFill>
                <a:srgbClr val="00A4DE"/>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4FC5B55D-F48E-31B6-4778-1C3CA23502AF}"/>
                </a:ext>
              </a:extLst>
            </p:cNvPr>
            <p:cNvCxnSpPr/>
            <p:nvPr/>
          </p:nvCxnSpPr>
          <p:spPr>
            <a:xfrm rot="16200000">
              <a:off x="-128750" y="3308488"/>
              <a:ext cx="2736000" cy="0"/>
            </a:xfrm>
            <a:prstGeom prst="line">
              <a:avLst/>
            </a:prstGeom>
            <a:ln w="19050">
              <a:solidFill>
                <a:srgbClr val="00A4DE"/>
              </a:solidFill>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E44E1F8A-9475-0AB3-AA2B-EC4BA451FAFD}"/>
                </a:ext>
              </a:extLst>
            </p:cNvPr>
            <p:cNvSpPr txBox="1"/>
            <p:nvPr/>
          </p:nvSpPr>
          <p:spPr>
            <a:xfrm>
              <a:off x="7441167" y="3819027"/>
              <a:ext cx="841341" cy="230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A4DE"/>
                  </a:solidFill>
                  <a:effectLst/>
                  <a:uLnTx/>
                  <a:uFillTx/>
                  <a:latin typeface="Calibri"/>
                  <a:ea typeface="微軟正黑體"/>
                  <a:cs typeface="+mn-cs"/>
                </a:rPr>
                <a:t>Time</a:t>
              </a:r>
              <a:endParaRPr kumimoji="0" lang="zh-TW" altLang="en-US" sz="1400" b="0" i="0" u="none" strike="noStrike" kern="1200" cap="none" spc="0" normalizeH="0" baseline="0" noProof="0">
                <a:ln>
                  <a:noFill/>
                </a:ln>
                <a:solidFill>
                  <a:srgbClr val="00A4DE"/>
                </a:solidFill>
                <a:effectLst/>
                <a:uLnTx/>
                <a:uFillTx/>
                <a:latin typeface="Calibri"/>
                <a:ea typeface="微軟正黑體"/>
                <a:cs typeface="+mn-cs"/>
              </a:endParaRPr>
            </a:p>
          </p:txBody>
        </p:sp>
        <p:sp>
          <p:nvSpPr>
            <p:cNvPr id="74" name="文字方塊 73">
              <a:extLst>
                <a:ext uri="{FF2B5EF4-FFF2-40B4-BE49-F238E27FC236}">
                  <a16:creationId xmlns:a16="http://schemas.microsoft.com/office/drawing/2014/main" id="{C0B62B11-5368-A08E-2B21-B94D1887C166}"/>
                </a:ext>
              </a:extLst>
            </p:cNvPr>
            <p:cNvSpPr txBox="1"/>
            <p:nvPr/>
          </p:nvSpPr>
          <p:spPr>
            <a:xfrm>
              <a:off x="237277" y="1868724"/>
              <a:ext cx="1091683" cy="3462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00A4DE"/>
                  </a:solidFill>
                  <a:effectLst/>
                  <a:uLnTx/>
                  <a:uFillTx/>
                  <a:latin typeface="Calibri"/>
                  <a:ea typeface="微軟正黑體"/>
                  <a:cs typeface="+mn-cs"/>
                </a:rPr>
                <a:t>Customer Value</a:t>
              </a:r>
              <a:endParaRPr kumimoji="0" lang="zh-TW" altLang="en-US" sz="1200" b="0" i="0" u="none" strike="noStrike" kern="1200" cap="none" spc="0" normalizeH="0" baseline="0" noProof="0">
                <a:ln>
                  <a:noFill/>
                </a:ln>
                <a:solidFill>
                  <a:srgbClr val="00A4DE"/>
                </a:solidFill>
                <a:effectLst/>
                <a:uLnTx/>
                <a:uFillTx/>
                <a:latin typeface="Calibri"/>
                <a:ea typeface="微軟正黑體"/>
                <a:cs typeface="+mn-cs"/>
              </a:endParaRPr>
            </a:p>
          </p:txBody>
        </p:sp>
        <p:cxnSp>
          <p:nvCxnSpPr>
            <p:cNvPr id="75" name="直線接點 74">
              <a:extLst>
                <a:ext uri="{FF2B5EF4-FFF2-40B4-BE49-F238E27FC236}">
                  <a16:creationId xmlns:a16="http://schemas.microsoft.com/office/drawing/2014/main" id="{51269EDA-F8F4-CCDD-A2E0-66327CEFC63D}"/>
                </a:ext>
              </a:extLst>
            </p:cNvPr>
            <p:cNvCxnSpPr/>
            <p:nvPr/>
          </p:nvCxnSpPr>
          <p:spPr>
            <a:xfrm rot="16200000">
              <a:off x="1281773" y="2845343"/>
              <a:ext cx="1836000" cy="0"/>
            </a:xfrm>
            <a:prstGeom prst="line">
              <a:avLst/>
            </a:prstGeom>
            <a:ln w="19050">
              <a:solidFill>
                <a:srgbClr val="00A4DE"/>
              </a:solidFill>
              <a:prstDash val="sysDot"/>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B69D735A-C8C6-CCFE-6B93-140B0C7B2170}"/>
                </a:ext>
              </a:extLst>
            </p:cNvPr>
            <p:cNvSpPr txBox="1"/>
            <p:nvPr/>
          </p:nvSpPr>
          <p:spPr>
            <a:xfrm>
              <a:off x="2517254" y="3819027"/>
              <a:ext cx="861602" cy="230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A4DE"/>
                  </a:solidFill>
                  <a:effectLst/>
                  <a:uLnTx/>
                  <a:uFillTx/>
                  <a:latin typeface="Calibri"/>
                  <a:ea typeface="微軟正黑體"/>
                  <a:cs typeface="+mn-cs"/>
                </a:rPr>
                <a:t>YR1</a:t>
              </a:r>
              <a:endParaRPr kumimoji="0" lang="zh-TW" altLang="en-US" sz="1400" b="0" i="0" u="none" strike="noStrike" kern="1200" cap="none" spc="0" normalizeH="0" baseline="0" noProof="0">
                <a:ln>
                  <a:noFill/>
                </a:ln>
                <a:solidFill>
                  <a:srgbClr val="00A4DE"/>
                </a:solidFill>
                <a:effectLst/>
                <a:uLnTx/>
                <a:uFillTx/>
                <a:latin typeface="Calibri"/>
                <a:ea typeface="微軟正黑體"/>
                <a:cs typeface="+mn-cs"/>
              </a:endParaRPr>
            </a:p>
          </p:txBody>
        </p:sp>
        <p:sp>
          <p:nvSpPr>
            <p:cNvPr id="77" name="文字方塊 76">
              <a:extLst>
                <a:ext uri="{FF2B5EF4-FFF2-40B4-BE49-F238E27FC236}">
                  <a16:creationId xmlns:a16="http://schemas.microsoft.com/office/drawing/2014/main" id="{A8B10799-F9D3-DC7B-EAB4-EE4084919861}"/>
                </a:ext>
              </a:extLst>
            </p:cNvPr>
            <p:cNvSpPr txBox="1"/>
            <p:nvPr/>
          </p:nvSpPr>
          <p:spPr>
            <a:xfrm>
              <a:off x="3318246" y="3828407"/>
              <a:ext cx="861602" cy="230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A4DE"/>
                  </a:solidFill>
                  <a:effectLst/>
                  <a:uLnTx/>
                  <a:uFillTx/>
                  <a:latin typeface="Calibri"/>
                  <a:ea typeface="微軟正黑體"/>
                  <a:cs typeface="+mn-cs"/>
                </a:rPr>
                <a:t>YR2</a:t>
              </a:r>
              <a:endParaRPr kumimoji="0" lang="zh-TW" altLang="en-US" sz="1400" b="0" i="0" u="none" strike="noStrike" kern="1200" cap="none" spc="0" normalizeH="0" baseline="0" noProof="0">
                <a:ln>
                  <a:noFill/>
                </a:ln>
                <a:solidFill>
                  <a:srgbClr val="00A4DE"/>
                </a:solidFill>
                <a:effectLst/>
                <a:uLnTx/>
                <a:uFillTx/>
                <a:latin typeface="Calibri"/>
                <a:ea typeface="微軟正黑體"/>
                <a:cs typeface="+mn-cs"/>
              </a:endParaRPr>
            </a:p>
          </p:txBody>
        </p:sp>
        <p:sp>
          <p:nvSpPr>
            <p:cNvPr id="78" name="文字方塊 77">
              <a:extLst>
                <a:ext uri="{FF2B5EF4-FFF2-40B4-BE49-F238E27FC236}">
                  <a16:creationId xmlns:a16="http://schemas.microsoft.com/office/drawing/2014/main" id="{E64099C3-0272-2304-5255-8AB9241FEDB2}"/>
                </a:ext>
              </a:extLst>
            </p:cNvPr>
            <p:cNvSpPr txBox="1"/>
            <p:nvPr/>
          </p:nvSpPr>
          <p:spPr>
            <a:xfrm>
              <a:off x="4127987" y="3823717"/>
              <a:ext cx="861602" cy="230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A4DE"/>
                  </a:solidFill>
                  <a:effectLst/>
                  <a:uLnTx/>
                  <a:uFillTx/>
                  <a:latin typeface="Calibri"/>
                  <a:ea typeface="微軟正黑體"/>
                  <a:cs typeface="+mn-cs"/>
                </a:rPr>
                <a:t>YR3</a:t>
              </a:r>
              <a:endParaRPr kumimoji="0" lang="zh-TW" altLang="en-US" sz="1400" b="0" i="0" u="none" strike="noStrike" kern="1200" cap="none" spc="0" normalizeH="0" baseline="0" noProof="0">
                <a:ln>
                  <a:noFill/>
                </a:ln>
                <a:solidFill>
                  <a:srgbClr val="00A4DE"/>
                </a:solidFill>
                <a:effectLst/>
                <a:uLnTx/>
                <a:uFillTx/>
                <a:latin typeface="Calibri"/>
                <a:ea typeface="微軟正黑體"/>
                <a:cs typeface="+mn-cs"/>
              </a:endParaRPr>
            </a:p>
          </p:txBody>
        </p:sp>
        <p:sp>
          <p:nvSpPr>
            <p:cNvPr id="79" name="文字方塊 78">
              <a:extLst>
                <a:ext uri="{FF2B5EF4-FFF2-40B4-BE49-F238E27FC236}">
                  <a16:creationId xmlns:a16="http://schemas.microsoft.com/office/drawing/2014/main" id="{D5EDB001-09BA-EB77-44BE-A6424148C24F}"/>
                </a:ext>
              </a:extLst>
            </p:cNvPr>
            <p:cNvSpPr txBox="1"/>
            <p:nvPr/>
          </p:nvSpPr>
          <p:spPr>
            <a:xfrm>
              <a:off x="4928328" y="3821373"/>
              <a:ext cx="861602" cy="230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A4DE"/>
                  </a:solidFill>
                  <a:effectLst/>
                  <a:uLnTx/>
                  <a:uFillTx/>
                  <a:latin typeface="Calibri"/>
                  <a:ea typeface="微軟正黑體"/>
                  <a:cs typeface="+mn-cs"/>
                </a:rPr>
                <a:t>YR4</a:t>
              </a:r>
              <a:endParaRPr kumimoji="0" lang="zh-TW" altLang="en-US" sz="1400" b="0" i="0" u="none" strike="noStrike" kern="1200" cap="none" spc="0" normalizeH="0" baseline="0" noProof="0">
                <a:ln>
                  <a:noFill/>
                </a:ln>
                <a:solidFill>
                  <a:srgbClr val="00A4DE"/>
                </a:solidFill>
                <a:effectLst/>
                <a:uLnTx/>
                <a:uFillTx/>
                <a:latin typeface="Calibri"/>
                <a:ea typeface="微軟正黑體"/>
                <a:cs typeface="+mn-cs"/>
              </a:endParaRPr>
            </a:p>
          </p:txBody>
        </p:sp>
        <p:sp>
          <p:nvSpPr>
            <p:cNvPr id="80" name="文字方塊 79">
              <a:extLst>
                <a:ext uri="{FF2B5EF4-FFF2-40B4-BE49-F238E27FC236}">
                  <a16:creationId xmlns:a16="http://schemas.microsoft.com/office/drawing/2014/main" id="{B73C3F44-52C5-477D-6412-82D5741B6447}"/>
                </a:ext>
              </a:extLst>
            </p:cNvPr>
            <p:cNvSpPr txBox="1"/>
            <p:nvPr/>
          </p:nvSpPr>
          <p:spPr>
            <a:xfrm>
              <a:off x="5740361" y="3819028"/>
              <a:ext cx="861602" cy="2308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a:ln>
                    <a:noFill/>
                  </a:ln>
                  <a:solidFill>
                    <a:srgbClr val="00A4DE"/>
                  </a:solidFill>
                  <a:effectLst/>
                  <a:uLnTx/>
                  <a:uFillTx/>
                  <a:latin typeface="Calibri"/>
                  <a:ea typeface="微軟正黑體"/>
                  <a:cs typeface="+mn-cs"/>
                </a:rPr>
                <a:t>YR5</a:t>
              </a:r>
              <a:endParaRPr kumimoji="0" lang="zh-TW" altLang="en-US" sz="1400" b="0" i="0" u="none" strike="noStrike" kern="1200" cap="none" spc="0" normalizeH="0" baseline="0" noProof="0">
                <a:ln>
                  <a:noFill/>
                </a:ln>
                <a:solidFill>
                  <a:srgbClr val="00A4DE"/>
                </a:solidFill>
                <a:effectLst/>
                <a:uLnTx/>
                <a:uFillTx/>
                <a:latin typeface="Calibri"/>
                <a:ea typeface="微軟正黑體"/>
                <a:cs typeface="+mn-cs"/>
              </a:endParaRPr>
            </a:p>
          </p:txBody>
        </p:sp>
        <p:sp>
          <p:nvSpPr>
            <p:cNvPr id="81" name="文字方塊 80">
              <a:extLst>
                <a:ext uri="{FF2B5EF4-FFF2-40B4-BE49-F238E27FC236}">
                  <a16:creationId xmlns:a16="http://schemas.microsoft.com/office/drawing/2014/main" id="{C488D91E-2F11-03C3-B184-9AABB41ABF49}"/>
                </a:ext>
              </a:extLst>
            </p:cNvPr>
            <p:cNvSpPr txBox="1"/>
            <p:nvPr/>
          </p:nvSpPr>
          <p:spPr>
            <a:xfrm>
              <a:off x="1069249" y="1872049"/>
              <a:ext cx="1277985" cy="3462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lumMod val="50000"/>
                      <a:lumOff val="50000"/>
                    </a:prstClr>
                  </a:solidFill>
                  <a:effectLst/>
                  <a:uLnTx/>
                  <a:uFillTx/>
                  <a:latin typeface="Calibri"/>
                  <a:ea typeface="微軟正黑體"/>
                  <a:cs typeface="+mn-cs"/>
                </a:rPr>
                <a:t>Acquisition phase</a:t>
              </a:r>
              <a:endParaRPr kumimoji="0" lang="zh-TW" altLang="en-US" sz="1200" b="0" i="0" u="none" strike="noStrike" kern="1200" cap="none" spc="0" normalizeH="0" baseline="0" noProof="0">
                <a:ln>
                  <a:noFill/>
                </a:ln>
                <a:solidFill>
                  <a:prstClr val="black">
                    <a:lumMod val="50000"/>
                    <a:lumOff val="50000"/>
                  </a:prstClr>
                </a:solidFill>
                <a:effectLst/>
                <a:uLnTx/>
                <a:uFillTx/>
                <a:latin typeface="Calibri"/>
                <a:ea typeface="微軟正黑體"/>
                <a:cs typeface="+mn-cs"/>
              </a:endParaRPr>
            </a:p>
          </p:txBody>
        </p:sp>
        <p:sp>
          <p:nvSpPr>
            <p:cNvPr id="82" name="文字方塊 81">
              <a:extLst>
                <a:ext uri="{FF2B5EF4-FFF2-40B4-BE49-F238E27FC236}">
                  <a16:creationId xmlns:a16="http://schemas.microsoft.com/office/drawing/2014/main" id="{41169E05-9481-B498-0F04-20958BC02D6E}"/>
                </a:ext>
              </a:extLst>
            </p:cNvPr>
            <p:cNvSpPr txBox="1"/>
            <p:nvPr/>
          </p:nvSpPr>
          <p:spPr>
            <a:xfrm>
              <a:off x="6533622" y="3689418"/>
              <a:ext cx="861602" cy="34624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a:ln>
                    <a:noFill/>
                  </a:ln>
                  <a:solidFill>
                    <a:srgbClr val="00A4DE"/>
                  </a:solidFill>
                  <a:effectLst/>
                  <a:uLnTx/>
                  <a:uFillTx/>
                  <a:latin typeface="Muli" panose="02000503040000020004" pitchFamily="2" charset="0"/>
                  <a:ea typeface="微軟正黑體"/>
                  <a:cs typeface="+mn-cs"/>
                </a:rPr>
                <a:t>……</a:t>
              </a:r>
              <a:endParaRPr kumimoji="0" lang="zh-TW" altLang="en-US" sz="2400" b="0" i="0" u="none" strike="noStrike" kern="1200" cap="none" spc="0" normalizeH="0" baseline="0" noProof="0">
                <a:ln>
                  <a:noFill/>
                </a:ln>
                <a:solidFill>
                  <a:srgbClr val="00A4DE"/>
                </a:solidFill>
                <a:effectLst/>
                <a:uLnTx/>
                <a:uFillTx/>
                <a:latin typeface="Muli" panose="02000503040000020004" pitchFamily="2" charset="0"/>
                <a:ea typeface="微軟正黑體"/>
                <a:cs typeface="+mn-cs"/>
              </a:endParaRPr>
            </a:p>
          </p:txBody>
        </p:sp>
      </p:grpSp>
      <p:sp>
        <p:nvSpPr>
          <p:cNvPr id="83" name="向右箭號 35">
            <a:extLst>
              <a:ext uri="{FF2B5EF4-FFF2-40B4-BE49-F238E27FC236}">
                <a16:creationId xmlns:a16="http://schemas.microsoft.com/office/drawing/2014/main" id="{F2425361-45B2-8F16-A939-FE793AA2D068}"/>
              </a:ext>
            </a:extLst>
          </p:cNvPr>
          <p:cNvSpPr/>
          <p:nvPr/>
        </p:nvSpPr>
        <p:spPr>
          <a:xfrm>
            <a:off x="6497490" y="5223783"/>
            <a:ext cx="4470130" cy="288032"/>
          </a:xfrm>
          <a:prstGeom prst="rightArrow">
            <a:avLst/>
          </a:prstGeom>
          <a:solidFill>
            <a:srgbClr val="00A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84" name="文字方塊 83">
            <a:extLst>
              <a:ext uri="{FF2B5EF4-FFF2-40B4-BE49-F238E27FC236}">
                <a16:creationId xmlns:a16="http://schemas.microsoft.com/office/drawing/2014/main" id="{FB8918D8-35CE-A6F6-7204-746EE33F3A2A}"/>
              </a:ext>
            </a:extLst>
          </p:cNvPr>
          <p:cNvSpPr txBox="1"/>
          <p:nvPr/>
        </p:nvSpPr>
        <p:spPr>
          <a:xfrm>
            <a:off x="6469574" y="5498291"/>
            <a:ext cx="445604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a:ln>
                  <a:noFill/>
                </a:ln>
                <a:solidFill>
                  <a:srgbClr val="00A4DE"/>
                </a:solidFill>
                <a:effectLst/>
                <a:uLnTx/>
                <a:uFillTx/>
                <a:latin typeface="Calibri"/>
                <a:ea typeface="微軟正黑體"/>
                <a:cs typeface="+mn-cs"/>
              </a:rPr>
              <a:t>Migrate more workloads to the Cloud. Adopt more value-added services.</a:t>
            </a:r>
            <a:endParaRPr kumimoji="0" lang="zh-TW" altLang="en-US" sz="1600" b="0" i="0" u="none" strike="noStrike" kern="1200" cap="none" spc="0" normalizeH="0" baseline="0" noProof="0">
              <a:ln>
                <a:noFill/>
              </a:ln>
              <a:solidFill>
                <a:srgbClr val="00A4DE"/>
              </a:solidFill>
              <a:effectLst/>
              <a:uLnTx/>
              <a:uFillTx/>
              <a:latin typeface="Calibri"/>
              <a:ea typeface="微軟正黑體"/>
              <a:cs typeface="+mn-cs"/>
            </a:endParaRPr>
          </a:p>
        </p:txBody>
      </p:sp>
      <p:grpSp>
        <p:nvGrpSpPr>
          <p:cNvPr id="85" name="群組 84">
            <a:extLst>
              <a:ext uri="{FF2B5EF4-FFF2-40B4-BE49-F238E27FC236}">
                <a16:creationId xmlns:a16="http://schemas.microsoft.com/office/drawing/2014/main" id="{7C1CC344-3ACB-41B8-EBAA-13EBC921984A}"/>
              </a:ext>
            </a:extLst>
          </p:cNvPr>
          <p:cNvGrpSpPr/>
          <p:nvPr/>
        </p:nvGrpSpPr>
        <p:grpSpPr>
          <a:xfrm>
            <a:off x="5887479" y="2841611"/>
            <a:ext cx="4804118" cy="2513121"/>
            <a:chOff x="1422401" y="1967583"/>
            <a:chExt cx="6191605" cy="2090473"/>
          </a:xfrm>
        </p:grpSpPr>
        <p:sp>
          <p:nvSpPr>
            <p:cNvPr id="86" name="手繪多邊形 58">
              <a:extLst>
                <a:ext uri="{FF2B5EF4-FFF2-40B4-BE49-F238E27FC236}">
                  <a16:creationId xmlns:a16="http://schemas.microsoft.com/office/drawing/2014/main" id="{1A168E7F-F80D-820E-DECE-4E844014A3F8}"/>
                </a:ext>
              </a:extLst>
            </p:cNvPr>
            <p:cNvSpPr/>
            <p:nvPr/>
          </p:nvSpPr>
          <p:spPr>
            <a:xfrm>
              <a:off x="1422401" y="2146300"/>
              <a:ext cx="3303000" cy="1911756"/>
            </a:xfrm>
            <a:custGeom>
              <a:avLst/>
              <a:gdLst>
                <a:gd name="connsiteX0" fmla="*/ 0 w 3562350"/>
                <a:gd name="connsiteY0" fmla="*/ 1828800 h 1911756"/>
                <a:gd name="connsiteX1" fmla="*/ 107950 w 3562350"/>
                <a:gd name="connsiteY1" fmla="*/ 1905000 h 1911756"/>
                <a:gd name="connsiteX2" fmla="*/ 317500 w 3562350"/>
                <a:gd name="connsiteY2" fmla="*/ 1898650 h 1911756"/>
                <a:gd name="connsiteX3" fmla="*/ 552450 w 3562350"/>
                <a:gd name="connsiteY3" fmla="*/ 1822450 h 1911756"/>
                <a:gd name="connsiteX4" fmla="*/ 736600 w 3562350"/>
                <a:gd name="connsiteY4" fmla="*/ 1701800 h 1911756"/>
                <a:gd name="connsiteX5" fmla="*/ 882650 w 3562350"/>
                <a:gd name="connsiteY5" fmla="*/ 1536700 h 1911756"/>
                <a:gd name="connsiteX6" fmla="*/ 965200 w 3562350"/>
                <a:gd name="connsiteY6" fmla="*/ 1390650 h 1911756"/>
                <a:gd name="connsiteX7" fmla="*/ 1054100 w 3562350"/>
                <a:gd name="connsiteY7" fmla="*/ 1225550 h 1911756"/>
                <a:gd name="connsiteX8" fmla="*/ 1219200 w 3562350"/>
                <a:gd name="connsiteY8" fmla="*/ 977900 h 1911756"/>
                <a:gd name="connsiteX9" fmla="*/ 1517650 w 3562350"/>
                <a:gd name="connsiteY9" fmla="*/ 692150 h 1911756"/>
                <a:gd name="connsiteX10" fmla="*/ 1885950 w 3562350"/>
                <a:gd name="connsiteY10" fmla="*/ 482600 h 1911756"/>
                <a:gd name="connsiteX11" fmla="*/ 2381250 w 3562350"/>
                <a:gd name="connsiteY11" fmla="*/ 285750 h 1911756"/>
                <a:gd name="connsiteX12" fmla="*/ 3022600 w 3562350"/>
                <a:gd name="connsiteY12" fmla="*/ 101600 h 1911756"/>
                <a:gd name="connsiteX13" fmla="*/ 3562350 w 3562350"/>
                <a:gd name="connsiteY13" fmla="*/ 0 h 191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2350" h="1911756">
                  <a:moveTo>
                    <a:pt x="0" y="1828800"/>
                  </a:moveTo>
                  <a:cubicBezTo>
                    <a:pt x="27516" y="1861079"/>
                    <a:pt x="55033" y="1893358"/>
                    <a:pt x="107950" y="1905000"/>
                  </a:cubicBezTo>
                  <a:cubicBezTo>
                    <a:pt x="160867" y="1916642"/>
                    <a:pt x="243417" y="1912408"/>
                    <a:pt x="317500" y="1898650"/>
                  </a:cubicBezTo>
                  <a:cubicBezTo>
                    <a:pt x="391583" y="1884892"/>
                    <a:pt x="482600" y="1855258"/>
                    <a:pt x="552450" y="1822450"/>
                  </a:cubicBezTo>
                  <a:cubicBezTo>
                    <a:pt x="622300" y="1789642"/>
                    <a:pt x="681567" y="1749425"/>
                    <a:pt x="736600" y="1701800"/>
                  </a:cubicBezTo>
                  <a:cubicBezTo>
                    <a:pt x="791633" y="1654175"/>
                    <a:pt x="844550" y="1588558"/>
                    <a:pt x="882650" y="1536700"/>
                  </a:cubicBezTo>
                  <a:cubicBezTo>
                    <a:pt x="920750" y="1484842"/>
                    <a:pt x="936625" y="1442508"/>
                    <a:pt x="965200" y="1390650"/>
                  </a:cubicBezTo>
                  <a:cubicBezTo>
                    <a:pt x="993775" y="1338792"/>
                    <a:pt x="1011767" y="1294342"/>
                    <a:pt x="1054100" y="1225550"/>
                  </a:cubicBezTo>
                  <a:cubicBezTo>
                    <a:pt x="1096433" y="1156758"/>
                    <a:pt x="1141942" y="1066800"/>
                    <a:pt x="1219200" y="977900"/>
                  </a:cubicBezTo>
                  <a:cubicBezTo>
                    <a:pt x="1296458" y="889000"/>
                    <a:pt x="1406525" y="774700"/>
                    <a:pt x="1517650" y="692150"/>
                  </a:cubicBezTo>
                  <a:cubicBezTo>
                    <a:pt x="1628775" y="609600"/>
                    <a:pt x="1742017" y="550333"/>
                    <a:pt x="1885950" y="482600"/>
                  </a:cubicBezTo>
                  <a:cubicBezTo>
                    <a:pt x="2029883" y="414867"/>
                    <a:pt x="2191808" y="349250"/>
                    <a:pt x="2381250" y="285750"/>
                  </a:cubicBezTo>
                  <a:cubicBezTo>
                    <a:pt x="2570692" y="222250"/>
                    <a:pt x="2825750" y="149225"/>
                    <a:pt x="3022600" y="101600"/>
                  </a:cubicBezTo>
                  <a:cubicBezTo>
                    <a:pt x="3219450" y="53975"/>
                    <a:pt x="3390900" y="26987"/>
                    <a:pt x="356235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87" name="手繪多邊形 59">
              <a:extLst>
                <a:ext uri="{FF2B5EF4-FFF2-40B4-BE49-F238E27FC236}">
                  <a16:creationId xmlns:a16="http://schemas.microsoft.com/office/drawing/2014/main" id="{2A2A8A3B-3AE8-0408-D9B8-2A155A27301C}"/>
                </a:ext>
              </a:extLst>
            </p:cNvPr>
            <p:cNvSpPr/>
            <p:nvPr/>
          </p:nvSpPr>
          <p:spPr>
            <a:xfrm>
              <a:off x="4712530" y="1967583"/>
              <a:ext cx="2901476" cy="178409"/>
            </a:xfrm>
            <a:custGeom>
              <a:avLst/>
              <a:gdLst>
                <a:gd name="connsiteX0" fmla="*/ 0 w 2724150"/>
                <a:gd name="connsiteY0" fmla="*/ 178410 h 178410"/>
                <a:gd name="connsiteX1" fmla="*/ 247650 w 2724150"/>
                <a:gd name="connsiteY1" fmla="*/ 140310 h 178410"/>
                <a:gd name="connsiteX2" fmla="*/ 590550 w 2724150"/>
                <a:gd name="connsiteY2" fmla="*/ 89510 h 178410"/>
                <a:gd name="connsiteX3" fmla="*/ 965200 w 2724150"/>
                <a:gd name="connsiteY3" fmla="*/ 45060 h 178410"/>
                <a:gd name="connsiteX4" fmla="*/ 1320800 w 2724150"/>
                <a:gd name="connsiteY4" fmla="*/ 19660 h 178410"/>
                <a:gd name="connsiteX5" fmla="*/ 1752600 w 2724150"/>
                <a:gd name="connsiteY5" fmla="*/ 6960 h 178410"/>
                <a:gd name="connsiteX6" fmla="*/ 2178050 w 2724150"/>
                <a:gd name="connsiteY6" fmla="*/ 6960 h 178410"/>
                <a:gd name="connsiteX7" fmla="*/ 2597150 w 2724150"/>
                <a:gd name="connsiteY7" fmla="*/ 610 h 178410"/>
                <a:gd name="connsiteX8" fmla="*/ 2724150 w 2724150"/>
                <a:gd name="connsiteY8" fmla="*/ 610 h 17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4150" h="178410">
                  <a:moveTo>
                    <a:pt x="0" y="178410"/>
                  </a:moveTo>
                  <a:lnTo>
                    <a:pt x="247650" y="140310"/>
                  </a:lnTo>
                  <a:lnTo>
                    <a:pt x="590550" y="89510"/>
                  </a:lnTo>
                  <a:cubicBezTo>
                    <a:pt x="710142" y="73635"/>
                    <a:pt x="843492" y="56702"/>
                    <a:pt x="965200" y="45060"/>
                  </a:cubicBezTo>
                  <a:cubicBezTo>
                    <a:pt x="1086908" y="33418"/>
                    <a:pt x="1189567" y="26010"/>
                    <a:pt x="1320800" y="19660"/>
                  </a:cubicBezTo>
                  <a:cubicBezTo>
                    <a:pt x="1452033" y="13310"/>
                    <a:pt x="1609725" y="9077"/>
                    <a:pt x="1752600" y="6960"/>
                  </a:cubicBezTo>
                  <a:cubicBezTo>
                    <a:pt x="1895475" y="4843"/>
                    <a:pt x="2178050" y="6960"/>
                    <a:pt x="2178050" y="6960"/>
                  </a:cubicBezTo>
                  <a:lnTo>
                    <a:pt x="2597150" y="610"/>
                  </a:lnTo>
                  <a:cubicBezTo>
                    <a:pt x="2688167" y="-448"/>
                    <a:pt x="2706158" y="81"/>
                    <a:pt x="2724150" y="610"/>
                  </a:cubicBezTo>
                </a:path>
              </a:pathLst>
            </a:cu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a:ln>
                  <a:noFill/>
                </a:ln>
                <a:solidFill>
                  <a:prstClr val="white"/>
                </a:solidFill>
                <a:effectLst/>
                <a:uLnTx/>
                <a:uFillTx/>
                <a:latin typeface="Calibri"/>
                <a:ea typeface="微軟正黑體"/>
                <a:cs typeface="+mn-cs"/>
              </a:endParaRPr>
            </a:p>
          </p:txBody>
        </p:sp>
      </p:grpSp>
      <p:sp>
        <p:nvSpPr>
          <p:cNvPr id="88" name="矩形 87">
            <a:extLst>
              <a:ext uri="{FF2B5EF4-FFF2-40B4-BE49-F238E27FC236}">
                <a16:creationId xmlns:a16="http://schemas.microsoft.com/office/drawing/2014/main" id="{965F801F-CC8B-65F6-30E2-AF66083E060C}"/>
              </a:ext>
            </a:extLst>
          </p:cNvPr>
          <p:cNvSpPr/>
          <p:nvPr/>
        </p:nvSpPr>
        <p:spPr>
          <a:xfrm>
            <a:off x="454837" y="1408812"/>
            <a:ext cx="442770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49DC9"/>
                </a:solidFill>
                <a:effectLst/>
                <a:uLnTx/>
                <a:uFillTx/>
                <a:latin typeface="Calibri"/>
                <a:ea typeface="微軟正黑體"/>
                <a:cs typeface="+mn-cs"/>
              </a:rPr>
              <a:t>季度雲端營收</a:t>
            </a:r>
            <a:r>
              <a:rPr kumimoji="0" lang="en-US" altLang="zh-TW" sz="1800" b="1" i="0" u="none" strike="noStrike" kern="1200" cap="none" spc="0" normalizeH="0" baseline="0" noProof="0" dirty="0">
                <a:ln>
                  <a:noFill/>
                </a:ln>
                <a:solidFill>
                  <a:srgbClr val="049DC9"/>
                </a:solidFill>
                <a:effectLst/>
                <a:uLnTx/>
                <a:uFillTx/>
                <a:latin typeface="Calibri"/>
                <a:ea typeface="微軟正黑體"/>
                <a:cs typeface="+mn-cs"/>
              </a:rPr>
              <a:t>: </a:t>
            </a:r>
            <a:r>
              <a:rPr kumimoji="0" lang="zh-TW" altLang="en-US" sz="1800" b="1" i="0" u="none" strike="noStrike" kern="1200" cap="none" spc="0" normalizeH="0" baseline="0" noProof="0" dirty="0">
                <a:ln>
                  <a:noFill/>
                </a:ln>
                <a:solidFill>
                  <a:srgbClr val="049DC9"/>
                </a:solidFill>
                <a:effectLst/>
                <a:uLnTx/>
                <a:uFillTx/>
                <a:latin typeface="Calibri"/>
                <a:ea typeface="微軟正黑體"/>
                <a:cs typeface="+mn-cs"/>
              </a:rPr>
              <a:t>具備高能見度的經常性收入</a:t>
            </a:r>
          </a:p>
        </p:txBody>
      </p:sp>
      <p:sp>
        <p:nvSpPr>
          <p:cNvPr id="89" name="矩形 88">
            <a:extLst>
              <a:ext uri="{FF2B5EF4-FFF2-40B4-BE49-F238E27FC236}">
                <a16:creationId xmlns:a16="http://schemas.microsoft.com/office/drawing/2014/main" id="{C5D75A82-DC9B-B242-D023-68A7356EC42C}"/>
              </a:ext>
            </a:extLst>
          </p:cNvPr>
          <p:cNvSpPr/>
          <p:nvPr/>
        </p:nvSpPr>
        <p:spPr>
          <a:xfrm>
            <a:off x="5093912" y="1270313"/>
            <a:ext cx="651264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49DC9"/>
                </a:solidFill>
                <a:effectLst/>
                <a:uLnTx/>
                <a:uFillTx/>
                <a:latin typeface="Calibri"/>
                <a:ea typeface="微軟正黑體"/>
                <a:cs typeface="+mn-cs"/>
              </a:rPr>
              <a:t>先佔領再擴張 </a:t>
            </a:r>
            <a:r>
              <a:rPr kumimoji="0" lang="en-US" altLang="zh-TW" sz="1800" b="1" i="0" u="none" strike="noStrike" kern="1200" cap="none" spc="0" normalizeH="0" baseline="0" noProof="0" dirty="0">
                <a:ln>
                  <a:noFill/>
                </a:ln>
                <a:solidFill>
                  <a:srgbClr val="049DC9"/>
                </a:solidFill>
                <a:effectLst/>
                <a:uLnTx/>
                <a:uFillTx/>
                <a:latin typeface="Calibri"/>
                <a:ea typeface="微軟正黑體"/>
                <a:cs typeface="+mn-cs"/>
              </a:rPr>
              <a:t>(land and expand)</a:t>
            </a:r>
            <a:r>
              <a:rPr kumimoji="0" lang="zh-TW" altLang="en-US" sz="1800" b="1" i="0" u="none" strike="noStrike" kern="1200" cap="none" spc="0" normalizeH="0" baseline="0" noProof="0" dirty="0">
                <a:ln>
                  <a:noFill/>
                </a:ln>
                <a:solidFill>
                  <a:srgbClr val="049DC9"/>
                </a:solidFill>
                <a:effectLst/>
                <a:uLnTx/>
                <a:uFillTx/>
                <a:latin typeface="Calibri"/>
                <a:ea typeface="微軟正黑體"/>
                <a:cs typeface="+mn-cs"/>
              </a:rPr>
              <a:t>的成長策略</a:t>
            </a:r>
            <a:r>
              <a:rPr kumimoji="0" lang="en-US" altLang="zh-TW" sz="1800" b="1" i="0" u="none" strike="noStrike" kern="1200" cap="none" spc="0" normalizeH="0" baseline="0" noProof="0" dirty="0">
                <a:ln>
                  <a:noFill/>
                </a:ln>
                <a:solidFill>
                  <a:srgbClr val="049DC9"/>
                </a:solidFill>
                <a:effectLst/>
                <a:uLnTx/>
                <a:uFillTx/>
                <a:latin typeface="Calibri"/>
                <a:ea typeface="微軟正黑體"/>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49DC9"/>
                </a:solidFill>
                <a:effectLst/>
                <a:uLnTx/>
                <a:uFillTx/>
                <a:latin typeface="Calibri"/>
                <a:ea typeface="微軟正黑體"/>
                <a:cs typeface="+mn-cs"/>
              </a:rPr>
              <a:t>積極擴大客戶數以驅動未來成長</a:t>
            </a:r>
          </a:p>
        </p:txBody>
      </p:sp>
      <p:pic>
        <p:nvPicPr>
          <p:cNvPr id="90" name="圖片 89">
            <a:extLst>
              <a:ext uri="{FF2B5EF4-FFF2-40B4-BE49-F238E27FC236}">
                <a16:creationId xmlns:a16="http://schemas.microsoft.com/office/drawing/2014/main" id="{F4EAB987-3C16-7557-3A89-0C650B82B646}"/>
              </a:ext>
            </a:extLst>
          </p:cNvPr>
          <p:cNvPicPr>
            <a:picLocks noChangeAspect="1"/>
          </p:cNvPicPr>
          <p:nvPr/>
        </p:nvPicPr>
        <p:blipFill>
          <a:blip r:embed="rId3"/>
          <a:stretch>
            <a:fillRect/>
          </a:stretch>
        </p:blipFill>
        <p:spPr>
          <a:xfrm>
            <a:off x="532435" y="1942458"/>
            <a:ext cx="4350110" cy="4224076"/>
          </a:xfrm>
          <a:prstGeom prst="rect">
            <a:avLst/>
          </a:prstGeom>
        </p:spPr>
      </p:pic>
      <p:sp>
        <p:nvSpPr>
          <p:cNvPr id="4" name="標題 3">
            <a:extLst>
              <a:ext uri="{FF2B5EF4-FFF2-40B4-BE49-F238E27FC236}">
                <a16:creationId xmlns:a16="http://schemas.microsoft.com/office/drawing/2014/main" id="{22570757-488D-C9E7-A133-DF5FF2E5B31E}"/>
              </a:ext>
            </a:extLst>
          </p:cNvPr>
          <p:cNvSpPr txBox="1">
            <a:spLocks/>
          </p:cNvSpPr>
          <p:nvPr/>
        </p:nvSpPr>
        <p:spPr>
          <a:xfrm>
            <a:off x="666205" y="408255"/>
            <a:ext cx="110709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spc="0" baseline="0">
                <a:solidFill>
                  <a:srgbClr val="1B4889"/>
                </a:solidFill>
                <a:latin typeface="Calibri" panose="020F0502020204030204" pitchFamily="34" charset="0"/>
                <a:ea typeface="+mj-ea"/>
                <a:cs typeface="Calibri" panose="020F0502020204030204" pitchFamily="34" charset="0"/>
              </a:defRPr>
            </a:lvl1pPr>
          </a:lstStyle>
          <a:p>
            <a:r>
              <a:rPr lang="zh-TW" altLang="en-US" sz="2400" dirty="0"/>
              <a:t>商業模式：高黏著度的客戶群與經常性收入</a:t>
            </a:r>
            <a:r>
              <a:rPr lang="en-US" altLang="zh-TW" sz="2400" dirty="0"/>
              <a:t>(recurring revenue) </a:t>
            </a:r>
            <a:r>
              <a:rPr lang="zh-TW" altLang="en-US" sz="2400" dirty="0"/>
              <a:t>帶動高營收能見度</a:t>
            </a:r>
            <a:endParaRPr lang="en-US" altLang="zh-TW" sz="2400" dirty="0"/>
          </a:p>
        </p:txBody>
      </p:sp>
    </p:spTree>
    <p:extLst>
      <p:ext uri="{BB962C8B-B14F-4D97-AF65-F5344CB8AC3E}">
        <p14:creationId xmlns:p14="http://schemas.microsoft.com/office/powerpoint/2010/main" val="3209908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17">
            <a:extLst>
              <a:ext uri="{FF2B5EF4-FFF2-40B4-BE49-F238E27FC236}">
                <a16:creationId xmlns:a16="http://schemas.microsoft.com/office/drawing/2014/main" id="{816DCAC6-D1B8-4BDA-84B9-BE1A947F5519}"/>
              </a:ext>
            </a:extLst>
          </p:cNvPr>
          <p:cNvGraphicFramePr>
            <a:graphicFrameLocks noGrp="1"/>
          </p:cNvGraphicFramePr>
          <p:nvPr>
            <p:extLst>
              <p:ext uri="{D42A27DB-BD31-4B8C-83A1-F6EECF244321}">
                <p14:modId xmlns:p14="http://schemas.microsoft.com/office/powerpoint/2010/main" val="216715357"/>
              </p:ext>
            </p:extLst>
          </p:nvPr>
        </p:nvGraphicFramePr>
        <p:xfrm>
          <a:off x="178846" y="1423447"/>
          <a:ext cx="11727405" cy="3960881"/>
        </p:xfrm>
        <a:graphic>
          <a:graphicData uri="http://schemas.openxmlformats.org/drawingml/2006/table">
            <a:tbl>
              <a:tblPr firstRow="1" bandRow="1"/>
              <a:tblGrid>
                <a:gridCol w="2321960">
                  <a:extLst>
                    <a:ext uri="{9D8B030D-6E8A-4147-A177-3AD203B41FA5}">
                      <a16:colId xmlns:a16="http://schemas.microsoft.com/office/drawing/2014/main" val="91311169"/>
                    </a:ext>
                  </a:extLst>
                </a:gridCol>
                <a:gridCol w="269240">
                  <a:extLst>
                    <a:ext uri="{9D8B030D-6E8A-4147-A177-3AD203B41FA5}">
                      <a16:colId xmlns:a16="http://schemas.microsoft.com/office/drawing/2014/main" val="3283559233"/>
                    </a:ext>
                  </a:extLst>
                </a:gridCol>
                <a:gridCol w="2050583">
                  <a:extLst>
                    <a:ext uri="{9D8B030D-6E8A-4147-A177-3AD203B41FA5}">
                      <a16:colId xmlns:a16="http://schemas.microsoft.com/office/drawing/2014/main" val="3797200050"/>
                    </a:ext>
                  </a:extLst>
                </a:gridCol>
                <a:gridCol w="311348">
                  <a:extLst>
                    <a:ext uri="{9D8B030D-6E8A-4147-A177-3AD203B41FA5}">
                      <a16:colId xmlns:a16="http://schemas.microsoft.com/office/drawing/2014/main" val="1112911941"/>
                    </a:ext>
                  </a:extLst>
                </a:gridCol>
                <a:gridCol w="2051867">
                  <a:extLst>
                    <a:ext uri="{9D8B030D-6E8A-4147-A177-3AD203B41FA5}">
                      <a16:colId xmlns:a16="http://schemas.microsoft.com/office/drawing/2014/main" val="660485403"/>
                    </a:ext>
                  </a:extLst>
                </a:gridCol>
                <a:gridCol w="311348">
                  <a:extLst>
                    <a:ext uri="{9D8B030D-6E8A-4147-A177-3AD203B41FA5}">
                      <a16:colId xmlns:a16="http://schemas.microsoft.com/office/drawing/2014/main" val="1663748048"/>
                    </a:ext>
                  </a:extLst>
                </a:gridCol>
                <a:gridCol w="2051867">
                  <a:extLst>
                    <a:ext uri="{9D8B030D-6E8A-4147-A177-3AD203B41FA5}">
                      <a16:colId xmlns:a16="http://schemas.microsoft.com/office/drawing/2014/main" val="1538478268"/>
                    </a:ext>
                  </a:extLst>
                </a:gridCol>
                <a:gridCol w="306498">
                  <a:extLst>
                    <a:ext uri="{9D8B030D-6E8A-4147-A177-3AD203B41FA5}">
                      <a16:colId xmlns:a16="http://schemas.microsoft.com/office/drawing/2014/main" val="2188171683"/>
                    </a:ext>
                  </a:extLst>
                </a:gridCol>
                <a:gridCol w="2052694">
                  <a:extLst>
                    <a:ext uri="{9D8B030D-6E8A-4147-A177-3AD203B41FA5}">
                      <a16:colId xmlns:a16="http://schemas.microsoft.com/office/drawing/2014/main" val="207881055"/>
                    </a:ext>
                  </a:extLst>
                </a:gridCol>
              </a:tblGrid>
              <a:tr h="453974">
                <a:tc>
                  <a:txBody>
                    <a:bodyPr/>
                    <a:lstStyle/>
                    <a:p>
                      <a:endParaRPr lang="zh-TW" altLang="en-US" sz="2400" dirty="0">
                        <a:solidFill>
                          <a:srgbClr val="049DC9"/>
                        </a:solidFill>
                        <a:latin typeface="+mn-lt"/>
                      </a:endParaRPr>
                    </a:p>
                  </a:txBody>
                  <a:tcPr marL="121920" marR="121920" marT="60960" marB="60960" anchor="ct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100">
                        <a:solidFill>
                          <a:srgbClr val="049DC9"/>
                        </a:solidFill>
                        <a:latin typeface="+mn-lt"/>
                      </a:endParaRPr>
                    </a:p>
                  </a:txBody>
                  <a:tcPr marL="121920" marR="121920" marT="60960" marB="60960" anchor="ct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200" b="1" dirty="0">
                          <a:solidFill>
                            <a:schemeClr val="bg1"/>
                          </a:solidFill>
                          <a:latin typeface="+mn-lt"/>
                        </a:rPr>
                        <a:t>2020</a:t>
                      </a:r>
                      <a:endParaRPr lang="zh-TW" altLang="en-US" sz="2200" b="1" dirty="0">
                        <a:solidFill>
                          <a:schemeClr val="bg1"/>
                        </a:solidFill>
                        <a:latin typeface="+mn-lt"/>
                      </a:endParaRPr>
                    </a:p>
                  </a:txBody>
                  <a:tcPr marL="121920" marR="121920" marT="60960" marB="60960" anchor="ctr">
                    <a:lnL w="9525" cap="flat" cmpd="sng">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EF2"/>
                    </a:solidFill>
                  </a:tcPr>
                </a:tc>
                <a:tc>
                  <a:txBody>
                    <a:bodyPr/>
                    <a:lstStyle/>
                    <a:p>
                      <a:pPr algn="ctr"/>
                      <a:endParaRPr lang="zh-TW" altLang="en-US" sz="2200" b="1">
                        <a:solidFill>
                          <a:schemeClr val="bg1"/>
                        </a:solidFill>
                        <a:latin typeface="+mn-lt"/>
                      </a:endParaRPr>
                    </a:p>
                  </a:txBody>
                  <a:tcPr marL="121920" marR="121920" marT="60960" marB="60960" anchor="ctr">
                    <a:lnL w="9525" cap="flat" cmpd="sng">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dirty="0">
                          <a:solidFill>
                            <a:schemeClr val="bg1"/>
                          </a:solidFill>
                          <a:latin typeface="+mn-lt"/>
                        </a:rPr>
                        <a:t>2021</a:t>
                      </a:r>
                      <a:endParaRPr lang="zh-TW" altLang="en-US" sz="2200" b="1" dirty="0">
                        <a:solidFill>
                          <a:schemeClr val="bg1"/>
                        </a:solidFill>
                        <a:latin typeface="+mn-lt"/>
                      </a:endParaRPr>
                    </a:p>
                  </a:txBody>
                  <a:tcPr marL="121920" marR="121920" marT="60960" marB="60960" anchor="ctr">
                    <a:lnL w="9525" cap="flat" cmpd="sng">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zh-TW" altLang="en-US" sz="2200" b="1">
                        <a:solidFill>
                          <a:schemeClr val="bg1"/>
                        </a:solidFill>
                        <a:latin typeface="+mn-lt"/>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a:solidFill>
                            <a:schemeClr val="bg1"/>
                          </a:solidFill>
                          <a:latin typeface="+mn-lt"/>
                        </a:rPr>
                        <a:t>2022</a:t>
                      </a:r>
                      <a:endParaRPr lang="zh-TW" altLang="en-US" sz="2200" b="1">
                        <a:solidFill>
                          <a:schemeClr val="bg1"/>
                        </a:solidFill>
                        <a:latin typeface="+mn-lt"/>
                      </a:endParaRPr>
                    </a:p>
                  </a:txBody>
                  <a:tcPr marL="121920" marR="121920" marT="60960" marB="60960" anchor="ctr">
                    <a:lnL w="12700" cap="flat" cmpd="sng" algn="ctr">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p>
                      <a:pPr algn="ctr"/>
                      <a:endParaRPr lang="zh-TW" altLang="en-US" sz="2200" b="1">
                        <a:solidFill>
                          <a:schemeClr val="bg1"/>
                        </a:solidFill>
                        <a:latin typeface="+mn-lt"/>
                      </a:endParaRPr>
                    </a:p>
                  </a:txBody>
                  <a:tcPr marL="121920" marR="121920" marT="60960" marB="60960" anchor="ctr">
                    <a:lnL w="12700" cap="flat" cmpd="sng" algn="ctr">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dirty="0">
                          <a:solidFill>
                            <a:schemeClr val="bg1"/>
                          </a:solidFill>
                          <a:latin typeface="+mn-lt"/>
                        </a:rPr>
                        <a:t>2025 </a:t>
                      </a:r>
                      <a:r>
                        <a:rPr lang="zh-TW" altLang="en-US" sz="2200" b="1" dirty="0">
                          <a:solidFill>
                            <a:schemeClr val="bg1"/>
                          </a:solidFill>
                          <a:latin typeface="+mn-lt"/>
                        </a:rPr>
                        <a:t>目標</a:t>
                      </a:r>
                    </a:p>
                  </a:txBody>
                  <a:tcPr marL="121920" marR="121920" marT="60960" marB="60960" anchor="ctr">
                    <a:lnL w="12700" cap="flat" cmpd="sng" algn="ctr">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1D405D"/>
                    </a:solidFill>
                  </a:tcPr>
                </a:tc>
                <a:extLst>
                  <a:ext uri="{0D108BD9-81ED-4DB2-BD59-A6C34878D82A}">
                    <a16:rowId xmlns:a16="http://schemas.microsoft.com/office/drawing/2014/main" val="1486252993"/>
                  </a:ext>
                </a:extLst>
              </a:tr>
              <a:tr h="269547">
                <a:tc>
                  <a:txBody>
                    <a:bodyPr/>
                    <a:lstStyle/>
                    <a:p>
                      <a:endParaRPr lang="zh-TW" altLang="en-US" sz="1100">
                        <a:solidFill>
                          <a:srgbClr val="049DC9"/>
                        </a:solidFill>
                        <a:latin typeface="+mn-lt"/>
                      </a:endParaRPr>
                    </a:p>
                  </a:txBody>
                  <a:tcPr marL="121920" marR="121920" marT="60960" marB="60960" anchor="ct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TW" altLang="en-US" sz="1100">
                        <a:solidFill>
                          <a:srgbClr val="049DC9"/>
                        </a:solidFill>
                        <a:latin typeface="+mn-lt"/>
                      </a:endParaRPr>
                    </a:p>
                  </a:txBody>
                  <a:tcPr marL="121920" marR="121920" marT="60960" marB="60960" anchor="ct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100" b="1">
                        <a:solidFill>
                          <a:schemeClr val="bg1"/>
                        </a:solidFill>
                        <a:latin typeface="+mn-lt"/>
                      </a:endParaRPr>
                    </a:p>
                  </a:txBody>
                  <a:tcPr marL="121920" marR="121920" marT="60960" marB="60960" anchor="ctr">
                    <a:lnL w="9525" cap="flat" cmpd="sng">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EF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100" b="1">
                        <a:solidFill>
                          <a:schemeClr val="bg1">
                            <a:lumMod val="50000"/>
                          </a:schemeClr>
                        </a:solidFill>
                        <a:latin typeface="+mn-lt"/>
                      </a:endParaRPr>
                    </a:p>
                  </a:txBody>
                  <a:tcPr marL="121920" marR="121920" marT="60960" marB="60960" anchor="ctr">
                    <a:lnL w="9525" cap="flat" cmpd="sng">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100" b="1">
                        <a:solidFill>
                          <a:schemeClr val="bg1">
                            <a:lumMod val="50000"/>
                          </a:schemeClr>
                        </a:solidFill>
                        <a:latin typeface="+mn-lt"/>
                      </a:endParaRPr>
                    </a:p>
                  </a:txBody>
                  <a:tcPr marL="121920" marR="121920" marT="60960" marB="60960" anchor="ctr">
                    <a:lnL w="9525" cap="flat" cmpd="sng">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100" b="1">
                        <a:solidFill>
                          <a:schemeClr val="bg1">
                            <a:lumMod val="50000"/>
                          </a:schemeClr>
                        </a:solidFill>
                        <a:latin typeface="+mn-lt"/>
                      </a:endParaRP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100" b="1">
                        <a:solidFill>
                          <a:schemeClr val="bg1">
                            <a:lumMod val="50000"/>
                          </a:schemeClr>
                        </a:solidFill>
                        <a:latin typeface="+mn-lt"/>
                      </a:endParaRPr>
                    </a:p>
                  </a:txBody>
                  <a:tcPr marL="121920" marR="121920" marT="60960" marB="60960" anchor="ctr">
                    <a:lnL w="12700" cap="flat" cmpd="sng" algn="ctr">
                      <a:noFill/>
                      <a:prstDash val="solid"/>
                      <a:round/>
                      <a:headEnd type="none" w="med" len="med"/>
                      <a:tailEnd type="none" w="med" len="med"/>
                    </a:lnL>
                    <a:lnR w="9525" cap="flat" cmpd="sng">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100" b="1">
                        <a:solidFill>
                          <a:schemeClr val="bg1">
                            <a:lumMod val="50000"/>
                          </a:schemeClr>
                        </a:solidFill>
                        <a:latin typeface="+mn-lt"/>
                      </a:endParaRPr>
                    </a:p>
                  </a:txBody>
                  <a:tcPr marL="121920" marR="121920" marT="60960" marB="60960" anchor="ctr">
                    <a:lnL w="12700" cap="flat" cmpd="sng" algn="ctr">
                      <a:noFill/>
                      <a:prstDash val="solid"/>
                      <a:round/>
                      <a:headEnd type="none" w="med" len="med"/>
                      <a:tailEnd type="none" w="med" len="med"/>
                    </a:lnL>
                    <a:lnR w="9525" cap="flat" cmpd="sng">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TW" altLang="en-US" sz="1100" b="1">
                        <a:solidFill>
                          <a:schemeClr val="bg1">
                            <a:lumMod val="50000"/>
                          </a:schemeClr>
                        </a:solidFill>
                        <a:latin typeface="+mn-lt"/>
                      </a:endParaRPr>
                    </a:p>
                  </a:txBody>
                  <a:tcPr marL="121920" marR="121920" marT="60960" marB="60960" anchor="ctr">
                    <a:lnL w="12700" cap="flat" cmpd="sng" algn="ctr">
                      <a:noFill/>
                      <a:prstDash val="solid"/>
                      <a:round/>
                      <a:headEnd type="none" w="med" len="med"/>
                      <a:tailEnd type="none" w="med" len="med"/>
                    </a:lnL>
                    <a:lnR w="9525" cap="flat" cmpd="sng">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4288420"/>
                  </a:ext>
                </a:extLst>
              </a:tr>
              <a:tr h="1131030">
                <a:tc>
                  <a:txBody>
                    <a:bodyPr/>
                    <a:lstStyle/>
                    <a:p>
                      <a:r>
                        <a:rPr lang="zh-TW" altLang="en-US" sz="2000" b="1" dirty="0">
                          <a:solidFill>
                            <a:srgbClr val="049DC9"/>
                          </a:solidFill>
                          <a:latin typeface="+mn-lt"/>
                        </a:rPr>
                        <a:t>新客戶的取得</a:t>
                      </a:r>
                      <a:br>
                        <a:rPr lang="en-US" altLang="zh-TW" sz="2000" b="1" dirty="0">
                          <a:solidFill>
                            <a:srgbClr val="049DC9"/>
                          </a:solidFill>
                          <a:latin typeface="+mn-lt"/>
                        </a:rPr>
                      </a:br>
                      <a:r>
                        <a:rPr lang="en-US" altLang="zh-TW" sz="1600" b="1" dirty="0">
                          <a:solidFill>
                            <a:srgbClr val="049DC9"/>
                          </a:solidFill>
                          <a:latin typeface="+mn-lt"/>
                        </a:rPr>
                        <a:t>(</a:t>
                      </a:r>
                      <a:r>
                        <a:rPr lang="zh-TW" altLang="en-US" sz="1600" b="1" dirty="0">
                          <a:solidFill>
                            <a:srgbClr val="049DC9"/>
                          </a:solidFill>
                          <a:latin typeface="+mn-lt"/>
                        </a:rPr>
                        <a:t>累積服務企業用戶數</a:t>
                      </a:r>
                      <a:r>
                        <a:rPr lang="en-US" altLang="zh-TW" sz="1600" b="1" dirty="0">
                          <a:solidFill>
                            <a:srgbClr val="049DC9"/>
                          </a:solidFill>
                          <a:latin typeface="+mn-lt"/>
                        </a:rPr>
                        <a:t>)</a:t>
                      </a:r>
                      <a:endParaRPr lang="en-US" altLang="zh-TW" sz="2000" b="1" dirty="0">
                        <a:solidFill>
                          <a:srgbClr val="049DC9"/>
                        </a:solidFill>
                        <a:latin typeface="+mn-lt"/>
                      </a:endParaRPr>
                    </a:p>
                  </a:txBody>
                  <a:tcPr marL="121920" marR="121920" marT="60960" marB="60960" anchor="ct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lgn="ctr">
                      <a:solidFill>
                        <a:srgbClr val="049DC9"/>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tLang="zh-TW" sz="1100" b="1" dirty="0">
                        <a:solidFill>
                          <a:srgbClr val="049DC9"/>
                        </a:solidFill>
                        <a:latin typeface="+mn-lt"/>
                      </a:endParaRPr>
                    </a:p>
                  </a:txBody>
                  <a:tcPr marL="121920" marR="121920" marT="60960" marB="60960" anchor="ctr">
                    <a:lnL w="9525" cap="flat" cmpd="sng">
                      <a:noFill/>
                      <a:prstDash val="solid"/>
                      <a:round/>
                      <a:headEnd type="none" w="med" len="med"/>
                      <a:tailEnd type="none" w="med" len="med"/>
                    </a:lnL>
                    <a:lnR w="12700" cap="flat" cmpd="sng" algn="ctr">
                      <a:solidFill>
                        <a:srgbClr val="00BEF2"/>
                      </a:solid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200" b="1" dirty="0">
                          <a:solidFill>
                            <a:schemeClr val="bg1">
                              <a:lumMod val="50000"/>
                            </a:schemeClr>
                          </a:solidFill>
                          <a:latin typeface="+mn-lt"/>
                        </a:rPr>
                        <a:t>1,000+ </a:t>
                      </a:r>
                    </a:p>
                  </a:txBody>
                  <a:tcPr marL="121920" marR="121920" marT="60960" marB="60960" anchor="ctr">
                    <a:lnL w="12700" cap="flat" cmpd="sng" algn="ctr">
                      <a:solidFill>
                        <a:srgbClr val="00BEF2"/>
                      </a:solidFill>
                      <a:prstDash val="solid"/>
                      <a:round/>
                      <a:headEnd type="none" w="med" len="med"/>
                      <a:tailEnd type="none" w="med" len="med"/>
                    </a:lnL>
                    <a:lnR w="12700" cap="flat" cmpd="sng" algn="ctr">
                      <a:solidFill>
                        <a:srgbClr val="00BEF2"/>
                      </a:solidFill>
                      <a:prstDash val="solid"/>
                      <a:round/>
                      <a:headEnd type="none" w="med" len="med"/>
                      <a:tailEnd type="none" w="med" len="med"/>
                    </a:lnR>
                    <a:lnT w="12700" cap="flat" cmpd="sng" algn="ctr">
                      <a:solidFill>
                        <a:srgbClr val="00BEF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TW" sz="1600">
                        <a:solidFill>
                          <a:schemeClr val="bg1">
                            <a:lumMod val="50000"/>
                          </a:schemeClr>
                        </a:solidFill>
                        <a:latin typeface="+mn-lt"/>
                      </a:endParaRPr>
                    </a:p>
                  </a:txBody>
                  <a:tcPr marL="121920" marR="121920" marT="60960" marB="60960" anchor="ctr">
                    <a:lnL w="12700" cap="flat" cmpd="sng" algn="ctr">
                      <a:solidFill>
                        <a:srgbClr val="00BEF2"/>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dirty="0">
                          <a:solidFill>
                            <a:schemeClr val="bg1">
                              <a:lumMod val="50000"/>
                            </a:schemeClr>
                          </a:solidFill>
                          <a:latin typeface="+mn-lt"/>
                        </a:rPr>
                        <a:t>1,800+ </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TW" sz="1600">
                        <a:solidFill>
                          <a:schemeClr val="bg1">
                            <a:lumMod val="50000"/>
                          </a:schemeClr>
                        </a:solidFill>
                        <a:latin typeface="+mn-lt"/>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2200" b="1" kern="1200" dirty="0">
                          <a:solidFill>
                            <a:schemeClr val="bg1">
                              <a:lumMod val="50000"/>
                            </a:schemeClr>
                          </a:solidFill>
                          <a:latin typeface="+mn-lt"/>
                          <a:ea typeface="+mn-ea"/>
                          <a:cs typeface="+mn-cs"/>
                        </a:rPr>
                        <a:t>2,400+ </a:t>
                      </a:r>
                    </a:p>
                  </a:txBody>
                  <a:tcPr marL="121920" marR="121920" marT="60960" marB="60960" anchor="ct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TW" sz="1600">
                        <a:solidFill>
                          <a:schemeClr val="bg1">
                            <a:lumMod val="50000"/>
                          </a:schemeClr>
                        </a:solidFill>
                        <a:latin typeface="+mn-lt"/>
                      </a:endParaRPr>
                    </a:p>
                  </a:txBody>
                  <a:tcPr marL="121920" marR="121920" marT="60960" marB="60960" anchor="ctr">
                    <a:lnL w="12700" cap="flat" cmpd="sng" algn="ctr">
                      <a:solidFill>
                        <a:schemeClr val="accent5">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dirty="0">
                          <a:solidFill>
                            <a:schemeClr val="bg1">
                              <a:lumMod val="50000"/>
                            </a:schemeClr>
                          </a:solidFill>
                          <a:latin typeface="+mn-lt"/>
                        </a:rPr>
                        <a:t>4,000+ </a:t>
                      </a:r>
                    </a:p>
                  </a:txBody>
                  <a:tcPr marL="121920" marR="121920" marT="60960" marB="609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3985148"/>
                  </a:ext>
                </a:extLst>
              </a:tr>
              <a:tr h="502680">
                <a:tc>
                  <a:txBody>
                    <a:bodyPr/>
                    <a:lstStyle/>
                    <a:p>
                      <a:r>
                        <a:rPr lang="zh-TW" altLang="en-US" sz="2000" b="1" dirty="0">
                          <a:solidFill>
                            <a:srgbClr val="049DC9"/>
                          </a:solidFill>
                          <a:latin typeface="+mn-lt"/>
                        </a:rPr>
                        <a:t>客戶續約率</a:t>
                      </a:r>
                      <a:endParaRPr lang="en-US" altLang="zh-TW" sz="2000" b="1" dirty="0">
                        <a:solidFill>
                          <a:srgbClr val="049DC9"/>
                        </a:solidFill>
                        <a:latin typeface="+mn-lt"/>
                      </a:endParaRPr>
                    </a:p>
                  </a:txBody>
                  <a:tcPr marL="121920" marR="121920" marT="60960" marB="60960"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rgbClr val="049DC9"/>
                      </a:solidFill>
                      <a:prstDash val="solid"/>
                      <a:round/>
                      <a:headEnd type="none" w="med" len="med"/>
                      <a:tailEnd type="none" w="med" len="med"/>
                    </a:lnT>
                    <a:lnB w="12700" cap="flat" cmpd="sng" algn="ctr">
                      <a:solidFill>
                        <a:srgbClr val="049DC9"/>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tLang="zh-TW" sz="1100" b="1">
                        <a:solidFill>
                          <a:srgbClr val="049DC9"/>
                        </a:solidFill>
                        <a:latin typeface="+mn-lt"/>
                      </a:endParaRPr>
                    </a:p>
                  </a:txBody>
                  <a:tcPr marL="121920" marR="121920" marT="60960" marB="60960" anchor="ctr">
                    <a:lnL w="9525" cap="flat" cmpd="sng">
                      <a:noFill/>
                      <a:prstDash val="solid"/>
                      <a:round/>
                      <a:headEnd type="none" w="med" len="med"/>
                      <a:tailEnd type="none" w="med" len="med"/>
                    </a:lnL>
                    <a:lnR w="12700" cap="flat" cmpd="sng" algn="ctr">
                      <a:solidFill>
                        <a:srgbClr val="00BEF2"/>
                      </a:solid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200" b="1" i="0" u="none" strike="noStrike" cap="none" dirty="0">
                          <a:solidFill>
                            <a:schemeClr val="bg1">
                              <a:lumMod val="50000"/>
                            </a:schemeClr>
                          </a:solidFill>
                          <a:latin typeface="+mn-lt"/>
                          <a:ea typeface="+mn-ea"/>
                          <a:cs typeface="+mn-cs"/>
                          <a:sym typeface="Arial"/>
                        </a:rPr>
                        <a:t>95%</a:t>
                      </a:r>
                      <a:r>
                        <a:rPr lang="en-US" altLang="zh-TW" sz="1800" b="0" i="0" u="none" strike="noStrike" cap="none" baseline="30000" dirty="0">
                          <a:solidFill>
                            <a:schemeClr val="bg1">
                              <a:lumMod val="50000"/>
                            </a:schemeClr>
                          </a:solidFill>
                          <a:latin typeface="+mn-lt"/>
                          <a:ea typeface="+mn-ea"/>
                          <a:cs typeface="+mn-cs"/>
                          <a:sym typeface="Arial"/>
                        </a:rPr>
                        <a:t>(3)</a:t>
                      </a:r>
                      <a:endParaRPr lang="zh-TW" altLang="en-US" sz="2200" b="0" i="0" u="none" strike="noStrike" cap="none" dirty="0">
                        <a:solidFill>
                          <a:schemeClr val="bg1">
                            <a:lumMod val="50000"/>
                          </a:schemeClr>
                        </a:solidFill>
                        <a:latin typeface="+mn-lt"/>
                        <a:ea typeface="+mn-ea"/>
                        <a:cs typeface="+mn-cs"/>
                        <a:sym typeface="Arial"/>
                      </a:endParaRPr>
                    </a:p>
                  </a:txBody>
                  <a:tcPr marL="121920" marR="121920" marT="60960" marB="60960" anchor="ctr">
                    <a:lnL w="12700" cap="flat" cmpd="sng" algn="ctr">
                      <a:solidFill>
                        <a:srgbClr val="00BEF2"/>
                      </a:solidFill>
                      <a:prstDash val="solid"/>
                      <a:round/>
                      <a:headEnd type="none" w="med" len="med"/>
                      <a:tailEnd type="none" w="med" len="med"/>
                    </a:lnL>
                    <a:lnR w="12700" cap="flat" cmpd="sng" algn="ctr">
                      <a:solidFill>
                        <a:srgbClr val="00BEF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TW" altLang="en-US" sz="2200" b="1" i="0" u="none" strike="noStrike" cap="none">
                        <a:solidFill>
                          <a:schemeClr val="bg1">
                            <a:lumMod val="50000"/>
                          </a:schemeClr>
                        </a:solidFill>
                        <a:latin typeface="+mn-lt"/>
                        <a:ea typeface="+mn-ea"/>
                        <a:cs typeface="+mn-cs"/>
                        <a:sym typeface="Arial"/>
                      </a:endParaRPr>
                    </a:p>
                  </a:txBody>
                  <a:tcPr marL="121920" marR="121920" marT="60960" marB="60960" anchor="ctr">
                    <a:lnL w="12700" cap="flat" cmpd="sng" algn="ctr">
                      <a:solidFill>
                        <a:srgbClr val="00BEF2"/>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200" b="1" i="0" u="none" strike="noStrike" cap="none" dirty="0">
                          <a:solidFill>
                            <a:schemeClr val="bg1">
                              <a:lumMod val="50000"/>
                            </a:schemeClr>
                          </a:solidFill>
                          <a:latin typeface="+mn-lt"/>
                          <a:ea typeface="+mn-ea"/>
                          <a:cs typeface="+mn-cs"/>
                          <a:sym typeface="Arial"/>
                        </a:rPr>
                        <a:t>95%</a:t>
                      </a:r>
                      <a:endParaRPr lang="en-US" altLang="zh-TW" sz="2200" b="0" i="0" u="none" strike="noStrike" cap="none" baseline="30000" dirty="0">
                        <a:solidFill>
                          <a:schemeClr val="bg1">
                            <a:lumMod val="50000"/>
                          </a:schemeClr>
                        </a:solidFill>
                        <a:latin typeface="+mn-lt"/>
                        <a:ea typeface="+mn-ea"/>
                        <a:cs typeface="+mn-cs"/>
                        <a:sym typeface="Arial"/>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TW" altLang="en-US" sz="2200" b="1" i="0" u="none" strike="noStrike" cap="none">
                        <a:solidFill>
                          <a:schemeClr val="bg1">
                            <a:lumMod val="50000"/>
                          </a:schemeClr>
                        </a:solidFill>
                        <a:latin typeface="+mn-lt"/>
                        <a:ea typeface="+mn-ea"/>
                        <a:cs typeface="+mn-cs"/>
                        <a:sym typeface="Arial"/>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i="0" u="none" strike="noStrike" cap="none" dirty="0">
                          <a:solidFill>
                            <a:schemeClr val="bg1">
                              <a:lumMod val="50000"/>
                            </a:schemeClr>
                          </a:solidFill>
                          <a:latin typeface="+mn-lt"/>
                          <a:ea typeface="+mn-ea"/>
                          <a:cs typeface="+mn-cs"/>
                          <a:sym typeface="Arial"/>
                        </a:rPr>
                        <a:t>96%</a:t>
                      </a:r>
                      <a:endParaRPr lang="zh-TW" altLang="en-US" sz="2200" b="0" i="0" u="none" strike="noStrike" cap="none" dirty="0">
                        <a:solidFill>
                          <a:schemeClr val="bg1">
                            <a:lumMod val="50000"/>
                          </a:schemeClr>
                        </a:solidFill>
                        <a:latin typeface="+mn-lt"/>
                        <a:ea typeface="+mn-ea"/>
                        <a:cs typeface="+mn-cs"/>
                        <a:sym typeface="Arial"/>
                      </a:endParaRPr>
                    </a:p>
                  </a:txBody>
                  <a:tcPr marL="121920" marR="121920" marT="60960" marB="60960" anchor="ct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zh-TW" altLang="en-US" sz="2200" b="1" i="0" u="none" strike="noStrike" cap="none">
                        <a:solidFill>
                          <a:schemeClr val="bg1">
                            <a:lumMod val="50000"/>
                          </a:schemeClr>
                        </a:solidFill>
                        <a:latin typeface="+mn-lt"/>
                        <a:ea typeface="+mn-ea"/>
                        <a:cs typeface="+mn-cs"/>
                        <a:sym typeface="Arial"/>
                      </a:endParaRPr>
                    </a:p>
                  </a:txBody>
                  <a:tcPr marL="121920" marR="121920" marT="60960" marB="60960" anchor="ctr">
                    <a:lnL w="12700" cap="flat" cmpd="sng" algn="ctr">
                      <a:solidFill>
                        <a:schemeClr val="accent5">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i="0" u="none" strike="noStrike" cap="none">
                          <a:solidFill>
                            <a:schemeClr val="bg1">
                              <a:lumMod val="50000"/>
                            </a:schemeClr>
                          </a:solidFill>
                          <a:latin typeface="+mn-lt"/>
                          <a:ea typeface="+mn-ea"/>
                          <a:cs typeface="+mn-cs"/>
                          <a:sym typeface="Arial"/>
                        </a:rPr>
                        <a:t>&gt;94%</a:t>
                      </a:r>
                      <a:endParaRPr lang="zh-TW" altLang="en-US" sz="2200" b="1" i="0" u="none" strike="noStrike" cap="none">
                        <a:solidFill>
                          <a:schemeClr val="bg1">
                            <a:lumMod val="50000"/>
                          </a:schemeClr>
                        </a:solidFill>
                        <a:latin typeface="+mn-lt"/>
                        <a:ea typeface="+mn-ea"/>
                        <a:cs typeface="+mn-cs"/>
                        <a:sym typeface="Arial"/>
                      </a:endParaRPr>
                    </a:p>
                  </a:txBody>
                  <a:tcPr marL="121920" marR="121920" marT="60960" marB="609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rgbClr val="D9E7F3"/>
                    </a:solidFill>
                  </a:tcPr>
                </a:tc>
                <a:extLst>
                  <a:ext uri="{0D108BD9-81ED-4DB2-BD59-A6C34878D82A}">
                    <a16:rowId xmlns:a16="http://schemas.microsoft.com/office/drawing/2014/main" val="995776070"/>
                  </a:ext>
                </a:extLst>
              </a:tr>
              <a:tr h="1549931">
                <a:tc>
                  <a:txBody>
                    <a:bodyPr/>
                    <a:lstStyle/>
                    <a:p>
                      <a:r>
                        <a:rPr lang="zh-TW" altLang="en-US" sz="2000" b="1" dirty="0">
                          <a:solidFill>
                            <a:srgbClr val="049DC9"/>
                          </a:solidFill>
                          <a:latin typeface="+mn-lt"/>
                        </a:rPr>
                        <a:t>來自既有客戶</a:t>
                      </a:r>
                      <a:endParaRPr lang="en-US" altLang="zh-TW" sz="2000" b="1" dirty="0">
                        <a:solidFill>
                          <a:srgbClr val="049DC9"/>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solidFill>
                            <a:srgbClr val="049DC9"/>
                          </a:solidFill>
                          <a:latin typeface="+mn-lt"/>
                        </a:rPr>
                        <a:t>不斷擴增的收入</a:t>
                      </a:r>
                      <a:br>
                        <a:rPr lang="en-US" altLang="zh-TW" sz="2000" b="1" dirty="0">
                          <a:solidFill>
                            <a:srgbClr val="049DC9"/>
                          </a:solidFill>
                          <a:latin typeface="+mn-lt"/>
                        </a:rPr>
                      </a:br>
                      <a:r>
                        <a:rPr lang="en-US" altLang="zh-TW" sz="1800" b="1" dirty="0">
                          <a:solidFill>
                            <a:srgbClr val="049DC9"/>
                          </a:solidFill>
                          <a:latin typeface="+mn-lt"/>
                        </a:rPr>
                        <a:t>(</a:t>
                      </a:r>
                      <a:r>
                        <a:rPr lang="zh-TW" altLang="en-US" sz="1800" b="1" kern="1200" dirty="0">
                          <a:solidFill>
                            <a:srgbClr val="049DC9"/>
                          </a:solidFill>
                          <a:latin typeface="+mn-lt"/>
                          <a:ea typeface="+mn-ea"/>
                          <a:cs typeface="+mn-cs"/>
                        </a:rPr>
                        <a:t>淨收入留存率</a:t>
                      </a:r>
                      <a:r>
                        <a:rPr lang="en-US" altLang="zh-TW" sz="1400" b="0" kern="1200" baseline="30000" dirty="0">
                          <a:solidFill>
                            <a:srgbClr val="049DC9"/>
                          </a:solidFill>
                          <a:latin typeface="+mn-lt"/>
                          <a:ea typeface="+mn-ea"/>
                          <a:cs typeface="+mn-cs"/>
                        </a:rPr>
                        <a:t>(2)</a:t>
                      </a:r>
                      <a:r>
                        <a:rPr lang="en-US" altLang="zh-TW" sz="1800" b="1" kern="1200" dirty="0">
                          <a:solidFill>
                            <a:srgbClr val="049DC9"/>
                          </a:solidFill>
                          <a:latin typeface="+mn-lt"/>
                          <a:ea typeface="+mn-ea"/>
                          <a:cs typeface="+mn-cs"/>
                        </a:rPr>
                        <a:t>)</a:t>
                      </a:r>
                      <a:endParaRPr lang="zh-TW" altLang="en-US" sz="2000" b="1" kern="1200" dirty="0">
                        <a:solidFill>
                          <a:srgbClr val="049DC9"/>
                        </a:solidFill>
                        <a:latin typeface="+mn-lt"/>
                        <a:ea typeface="+mn-ea"/>
                        <a:cs typeface="+mn-cs"/>
                      </a:endParaRPr>
                    </a:p>
                  </a:txBody>
                  <a:tcPr marL="121920" marR="121920" marT="60960" marB="60960" anchor="ct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rgbClr val="049DC9"/>
                      </a:solidFill>
                      <a:prstDash val="solid"/>
                      <a:round/>
                      <a:headEnd type="none" w="med" len="med"/>
                      <a:tailEnd type="none" w="med" len="med"/>
                    </a:lnT>
                    <a:lnB w="12700" cap="flat" cmpd="sng" algn="ctr">
                      <a:solidFill>
                        <a:srgbClr val="049DC9"/>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tLang="zh-TW" sz="1100" b="1" dirty="0">
                        <a:solidFill>
                          <a:srgbClr val="049DC9"/>
                        </a:solidFill>
                        <a:latin typeface="+mn-lt"/>
                      </a:endParaRPr>
                    </a:p>
                  </a:txBody>
                  <a:tcPr marL="121920" marR="121920" marT="60960" marB="60960" anchor="ctr">
                    <a:lnL w="9525" cap="flat" cmpd="sng">
                      <a:noFill/>
                      <a:prstDash val="solid"/>
                      <a:round/>
                      <a:headEnd type="none" w="med" len="med"/>
                      <a:tailEnd type="none" w="med" len="med"/>
                    </a:lnL>
                    <a:lnR w="12700" cap="flat" cmpd="sng" algn="ctr">
                      <a:solidFill>
                        <a:srgbClr val="00BEF2"/>
                      </a:solid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sz="2200" b="1" i="0" u="none" strike="noStrike" cap="none" dirty="0">
                          <a:solidFill>
                            <a:schemeClr val="bg1">
                              <a:lumMod val="50000"/>
                            </a:schemeClr>
                          </a:solidFill>
                          <a:latin typeface="+mn-lt"/>
                          <a:ea typeface="+mn-ea"/>
                          <a:cs typeface="+mn-cs"/>
                          <a:sym typeface="Arial"/>
                        </a:rPr>
                        <a:t>117%</a:t>
                      </a:r>
                      <a:r>
                        <a:rPr lang="en-US" altLang="zh-TW" sz="1800" b="0" i="0" u="none" strike="noStrike" cap="none" baseline="30000" dirty="0">
                          <a:solidFill>
                            <a:schemeClr val="bg1">
                              <a:lumMod val="50000"/>
                            </a:schemeClr>
                          </a:solidFill>
                          <a:latin typeface="+mn-lt"/>
                          <a:ea typeface="+mn-ea"/>
                          <a:cs typeface="+mn-cs"/>
                          <a:sym typeface="Arial"/>
                        </a:rPr>
                        <a:t>(1)</a:t>
                      </a:r>
                      <a:endParaRPr lang="en-US" altLang="zh-TW" sz="2200" b="0" i="0" u="none" strike="noStrike" cap="none" baseline="30000" dirty="0">
                        <a:solidFill>
                          <a:schemeClr val="bg1">
                            <a:lumMod val="50000"/>
                          </a:schemeClr>
                        </a:solidFill>
                        <a:latin typeface="+mn-lt"/>
                        <a:ea typeface="+mn-ea"/>
                        <a:cs typeface="+mn-cs"/>
                        <a:sym typeface="Arial"/>
                      </a:endParaRPr>
                    </a:p>
                  </a:txBody>
                  <a:tcPr marL="121920" marR="121920" marT="60960" marB="60960" anchor="ctr">
                    <a:lnL w="12700" cap="flat" cmpd="sng" algn="ctr">
                      <a:solidFill>
                        <a:srgbClr val="00BEF2"/>
                      </a:solidFill>
                      <a:prstDash val="solid"/>
                      <a:round/>
                      <a:headEnd type="none" w="med" len="med"/>
                      <a:tailEnd type="none" w="med" len="med"/>
                    </a:lnL>
                    <a:lnR w="12700" cap="flat" cmpd="sng" algn="ctr">
                      <a:solidFill>
                        <a:srgbClr val="00BEF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BEF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600">
                        <a:solidFill>
                          <a:schemeClr val="bg1">
                            <a:lumMod val="50000"/>
                          </a:schemeClr>
                        </a:solidFill>
                        <a:latin typeface="+mn-lt"/>
                      </a:endParaRPr>
                    </a:p>
                  </a:txBody>
                  <a:tcPr marL="121920" marR="121920" marT="60960" marB="60960" anchor="ctr">
                    <a:lnL w="12700" cap="flat" cmpd="sng" algn="ctr">
                      <a:solidFill>
                        <a:srgbClr val="00BEF2"/>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i="0" u="none" strike="noStrike" cap="none" dirty="0">
                          <a:solidFill>
                            <a:schemeClr val="bg1">
                              <a:lumMod val="50000"/>
                            </a:schemeClr>
                          </a:solidFill>
                          <a:latin typeface="+mn-lt"/>
                          <a:ea typeface="+mn-ea"/>
                          <a:cs typeface="+mn-cs"/>
                          <a:sym typeface="Arial"/>
                        </a:rPr>
                        <a:t>125%</a:t>
                      </a:r>
                      <a:endParaRPr lang="en-US" altLang="zh-TW" sz="2200" b="1" i="0" u="none" strike="noStrike" cap="none" baseline="30000" dirty="0">
                        <a:solidFill>
                          <a:schemeClr val="bg1">
                            <a:lumMod val="50000"/>
                          </a:schemeClr>
                        </a:solidFill>
                        <a:latin typeface="+mn-lt"/>
                        <a:ea typeface="+mn-ea"/>
                        <a:cs typeface="+mn-cs"/>
                        <a:sym typeface="Arial"/>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600">
                        <a:solidFill>
                          <a:schemeClr val="bg1">
                            <a:lumMod val="50000"/>
                          </a:schemeClr>
                        </a:solidFill>
                        <a:latin typeface="+mn-lt"/>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i="0" u="none" strike="noStrike" cap="none" dirty="0">
                          <a:solidFill>
                            <a:schemeClr val="bg1">
                              <a:lumMod val="50000"/>
                            </a:schemeClr>
                          </a:solidFill>
                          <a:latin typeface="+mn-lt"/>
                          <a:ea typeface="+mn-ea"/>
                          <a:cs typeface="+mn-cs"/>
                          <a:sym typeface="Arial"/>
                        </a:rPr>
                        <a:t>108%</a:t>
                      </a:r>
                      <a:endParaRPr lang="en-US" altLang="zh-TW" sz="2200" b="1" i="0" u="none" strike="noStrike" cap="none" baseline="30000" dirty="0">
                        <a:solidFill>
                          <a:schemeClr val="bg1">
                            <a:lumMod val="50000"/>
                          </a:schemeClr>
                        </a:solidFill>
                        <a:latin typeface="+mn-lt"/>
                        <a:ea typeface="+mn-ea"/>
                        <a:cs typeface="+mn-cs"/>
                        <a:sym typeface="Arial"/>
                      </a:endParaRPr>
                    </a:p>
                  </a:txBody>
                  <a:tcPr marL="121920" marR="121920" marT="60960" marB="60960" anchor="ct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TW" altLang="en-US" sz="1600">
                        <a:solidFill>
                          <a:schemeClr val="bg1">
                            <a:lumMod val="50000"/>
                          </a:schemeClr>
                        </a:solidFill>
                        <a:latin typeface="+mn-lt"/>
                      </a:endParaRPr>
                    </a:p>
                  </a:txBody>
                  <a:tcPr marL="121920" marR="121920" marT="60960" marB="60960" anchor="ctr">
                    <a:lnL w="12700" cap="flat" cmpd="sng" algn="ctr">
                      <a:solidFill>
                        <a:schemeClr val="accent5">
                          <a:lumMod val="75000"/>
                        </a:schemeClr>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2200" b="1" i="0" u="none" strike="noStrike" cap="none" dirty="0">
                          <a:solidFill>
                            <a:schemeClr val="bg1">
                              <a:lumMod val="50000"/>
                            </a:schemeClr>
                          </a:solidFill>
                          <a:latin typeface="+mn-lt"/>
                          <a:ea typeface="+mn-ea"/>
                          <a:cs typeface="+mn-cs"/>
                          <a:sym typeface="Arial"/>
                        </a:rPr>
                        <a:t>&gt;122%</a:t>
                      </a:r>
                    </a:p>
                  </a:txBody>
                  <a:tcPr marL="121920" marR="121920" marT="60960" marB="6096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9525" cap="flat" cmpd="sng">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9161385"/>
                  </a:ext>
                </a:extLst>
              </a:tr>
            </a:tbl>
          </a:graphicData>
        </a:graphic>
      </p:graphicFrame>
      <p:sp>
        <p:nvSpPr>
          <p:cNvPr id="49" name="投影片編號版面配置區 17">
            <a:extLst>
              <a:ext uri="{FF2B5EF4-FFF2-40B4-BE49-F238E27FC236}">
                <a16:creationId xmlns:a16="http://schemas.microsoft.com/office/drawing/2014/main" id="{8B805AB5-75AC-46DC-8652-6C60F15BB39F}"/>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AC22877-F67B-4E60-BBFB-385491EEAF50}"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4" name="標題 3">
            <a:extLst>
              <a:ext uri="{FF2B5EF4-FFF2-40B4-BE49-F238E27FC236}">
                <a16:creationId xmlns:a16="http://schemas.microsoft.com/office/drawing/2014/main" id="{E414175A-4273-4FF0-9212-449C85384578}"/>
              </a:ext>
            </a:extLst>
          </p:cNvPr>
          <p:cNvSpPr>
            <a:spLocks noGrp="1"/>
          </p:cNvSpPr>
          <p:nvPr>
            <p:ph type="title"/>
          </p:nvPr>
        </p:nvSpPr>
        <p:spPr/>
        <p:txBody>
          <a:bodyPr>
            <a:normAutofit/>
          </a:bodyPr>
          <a:lstStyle/>
          <a:p>
            <a:r>
              <a:rPr lang="zh-TW" altLang="en-US" dirty="0"/>
              <a:t>伊雲谷的目標</a:t>
            </a:r>
            <a:endParaRPr lang="en-US" altLang="zh-TW" dirty="0"/>
          </a:p>
        </p:txBody>
      </p:sp>
      <p:sp>
        <p:nvSpPr>
          <p:cNvPr id="6" name="矩形 5">
            <a:extLst>
              <a:ext uri="{FF2B5EF4-FFF2-40B4-BE49-F238E27FC236}">
                <a16:creationId xmlns:a16="http://schemas.microsoft.com/office/drawing/2014/main" id="{137B3300-3166-469C-B285-D9E156BCBC32}"/>
              </a:ext>
            </a:extLst>
          </p:cNvPr>
          <p:cNvSpPr/>
          <p:nvPr/>
        </p:nvSpPr>
        <p:spPr>
          <a:xfrm>
            <a:off x="288000" y="5338055"/>
            <a:ext cx="11618251" cy="1015663"/>
          </a:xfrm>
          <a:prstGeom prst="rect">
            <a:avLst/>
          </a:prstGeom>
        </p:spPr>
        <p:txBody>
          <a:bodyPr wrap="square">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Excluding Gaming and uncategorized customers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 calculate net dollar retention rate for a particular period by firstly identifying the group of clients engaged before the beginning of the prior year comparative period. We then calculate net dollar retention rate as the recurring revenue we recognized for this group of clients in the reporting period divided by the recurring revenue we recognized for the same group of clients in the prior year comparative period</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Excluding the high risky customers, since we terminate the partnership with them initiatively.</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3251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向右箭號 15">
            <a:extLst>
              <a:ext uri="{FF2B5EF4-FFF2-40B4-BE49-F238E27FC236}">
                <a16:creationId xmlns:a16="http://schemas.microsoft.com/office/drawing/2014/main" id="{3D078E80-A47C-1243-9F5C-361881D2D517}"/>
              </a:ext>
            </a:extLst>
          </p:cNvPr>
          <p:cNvSpPr/>
          <p:nvPr/>
        </p:nvSpPr>
        <p:spPr>
          <a:xfrm>
            <a:off x="0" y="2194938"/>
            <a:ext cx="12472245" cy="2947078"/>
          </a:xfrm>
          <a:prstGeom prst="rightArrow">
            <a:avLst/>
          </a:prstGeom>
          <a:solidFill>
            <a:schemeClr val="bg1">
              <a:lumMod val="85000"/>
              <a:alpha val="5309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內容版面配置區 1">
            <a:extLst>
              <a:ext uri="{FF2B5EF4-FFF2-40B4-BE49-F238E27FC236}">
                <a16:creationId xmlns:a16="http://schemas.microsoft.com/office/drawing/2014/main" id="{B3C8EADE-0E05-78FB-3D4C-5E6BCE0DE08D}"/>
              </a:ext>
            </a:extLst>
          </p:cNvPr>
          <p:cNvSpPr>
            <a:spLocks noGrp="1"/>
          </p:cNvSpPr>
          <p:nvPr>
            <p:ph idx="1"/>
          </p:nvPr>
        </p:nvSpPr>
        <p:spPr/>
        <p:txBody>
          <a:bodyPr/>
          <a:lstStyle/>
          <a:p>
            <a:endParaRPr lang="zh-TW" altLang="en-US"/>
          </a:p>
        </p:txBody>
      </p:sp>
      <p:sp>
        <p:nvSpPr>
          <p:cNvPr id="3" name="標題 2">
            <a:extLst>
              <a:ext uri="{FF2B5EF4-FFF2-40B4-BE49-F238E27FC236}">
                <a16:creationId xmlns:a16="http://schemas.microsoft.com/office/drawing/2014/main" id="{64E1964E-5888-684E-B30F-AC0AF626C79E}"/>
              </a:ext>
            </a:extLst>
          </p:cNvPr>
          <p:cNvSpPr>
            <a:spLocks noGrp="1"/>
          </p:cNvSpPr>
          <p:nvPr>
            <p:ph type="title"/>
          </p:nvPr>
        </p:nvSpPr>
        <p:spPr/>
        <p:txBody>
          <a:bodyPr/>
          <a:lstStyle/>
          <a:p>
            <a:r>
              <a:rPr kumimoji="1" lang="zh-TW" altLang="en-US" b="1">
                <a:latin typeface="Microsoft JhengHei" panose="020B0604030504040204" pitchFamily="34" charset="-120"/>
                <a:ea typeface="Microsoft JhengHei" panose="020B0604030504040204" pitchFamily="34" charset="-120"/>
              </a:rPr>
              <a:t>數位轉型是什麼？</a:t>
            </a:r>
          </a:p>
        </p:txBody>
      </p:sp>
      <p:sp>
        <p:nvSpPr>
          <p:cNvPr id="5" name="文字方塊 4">
            <a:extLst>
              <a:ext uri="{FF2B5EF4-FFF2-40B4-BE49-F238E27FC236}">
                <a16:creationId xmlns:a16="http://schemas.microsoft.com/office/drawing/2014/main" id="{196CB559-9B24-5048-89E7-220A4A97C725}"/>
              </a:ext>
            </a:extLst>
          </p:cNvPr>
          <p:cNvSpPr txBox="1"/>
          <p:nvPr/>
        </p:nvSpPr>
        <p:spPr>
          <a:xfrm>
            <a:off x="1687935" y="4667698"/>
            <a:ext cx="1107996" cy="461665"/>
          </a:xfrm>
          <a:prstGeom prst="rect">
            <a:avLst/>
          </a:prstGeom>
          <a:noFill/>
        </p:spPr>
        <p:txBody>
          <a:bodyPr wrap="none" rtlCol="0">
            <a:spAutoFit/>
          </a:bodyPr>
          <a:lstStyle/>
          <a:p>
            <a:r>
              <a:rPr kumimoji="1" lang="zh-TW" altLang="en-US" sz="2400" b="1">
                <a:solidFill>
                  <a:schemeClr val="tx1">
                    <a:lumMod val="75000"/>
                    <a:lumOff val="25000"/>
                  </a:schemeClr>
                </a:solidFill>
                <a:latin typeface="Microsoft JhengHei" panose="020B0604030504040204" pitchFamily="34" charset="-120"/>
                <a:ea typeface="Microsoft JhengHei" panose="020B0604030504040204" pitchFamily="34" charset="-120"/>
              </a:rPr>
              <a:t>數位化</a:t>
            </a:r>
          </a:p>
        </p:txBody>
      </p:sp>
      <p:sp>
        <p:nvSpPr>
          <p:cNvPr id="9" name="文字方塊 8">
            <a:extLst>
              <a:ext uri="{FF2B5EF4-FFF2-40B4-BE49-F238E27FC236}">
                <a16:creationId xmlns:a16="http://schemas.microsoft.com/office/drawing/2014/main" id="{836F5420-CCA1-DB43-A2CA-5D8834304265}"/>
              </a:ext>
            </a:extLst>
          </p:cNvPr>
          <p:cNvSpPr txBox="1"/>
          <p:nvPr/>
        </p:nvSpPr>
        <p:spPr>
          <a:xfrm>
            <a:off x="5337176" y="4680351"/>
            <a:ext cx="1415772" cy="461665"/>
          </a:xfrm>
          <a:prstGeom prst="rect">
            <a:avLst/>
          </a:prstGeom>
          <a:noFill/>
        </p:spPr>
        <p:txBody>
          <a:bodyPr wrap="none" rtlCol="0">
            <a:spAutoFit/>
          </a:bodyPr>
          <a:lstStyle/>
          <a:p>
            <a:r>
              <a:rPr kumimoji="1" lang="zh-TW" altLang="en-US" sz="2400" b="1">
                <a:solidFill>
                  <a:schemeClr val="tx1">
                    <a:lumMod val="75000"/>
                    <a:lumOff val="25000"/>
                  </a:schemeClr>
                </a:solidFill>
                <a:latin typeface="Microsoft JhengHei" panose="020B0604030504040204" pitchFamily="34" charset="-120"/>
                <a:ea typeface="Microsoft JhengHei" panose="020B0604030504040204" pitchFamily="34" charset="-120"/>
              </a:rPr>
              <a:t>數位優化</a:t>
            </a:r>
          </a:p>
        </p:txBody>
      </p:sp>
      <p:sp>
        <p:nvSpPr>
          <p:cNvPr id="10" name="文字方塊 9">
            <a:extLst>
              <a:ext uri="{FF2B5EF4-FFF2-40B4-BE49-F238E27FC236}">
                <a16:creationId xmlns:a16="http://schemas.microsoft.com/office/drawing/2014/main" id="{9E21D876-CCA3-B04F-8134-B1306013DAE0}"/>
              </a:ext>
            </a:extLst>
          </p:cNvPr>
          <p:cNvSpPr txBox="1"/>
          <p:nvPr/>
        </p:nvSpPr>
        <p:spPr>
          <a:xfrm>
            <a:off x="8835995" y="4680351"/>
            <a:ext cx="1415772" cy="461665"/>
          </a:xfrm>
          <a:prstGeom prst="rect">
            <a:avLst/>
          </a:prstGeom>
          <a:noFill/>
        </p:spPr>
        <p:txBody>
          <a:bodyPr wrap="none" rtlCol="0">
            <a:spAutoFit/>
          </a:bodyPr>
          <a:lstStyle/>
          <a:p>
            <a:r>
              <a:rPr kumimoji="1" lang="zh-TW" altLang="en-US" sz="2400" b="1">
                <a:solidFill>
                  <a:schemeClr val="tx1">
                    <a:lumMod val="75000"/>
                    <a:lumOff val="25000"/>
                  </a:schemeClr>
                </a:solidFill>
                <a:latin typeface="Microsoft JhengHei" panose="020B0604030504040204" pitchFamily="34" charset="-120"/>
                <a:ea typeface="Microsoft JhengHei" panose="020B0604030504040204" pitchFamily="34" charset="-120"/>
              </a:rPr>
              <a:t>數位轉型</a:t>
            </a:r>
          </a:p>
        </p:txBody>
      </p:sp>
      <p:pic>
        <p:nvPicPr>
          <p:cNvPr id="13" name="圖片 12">
            <a:extLst>
              <a:ext uri="{FF2B5EF4-FFF2-40B4-BE49-F238E27FC236}">
                <a16:creationId xmlns:a16="http://schemas.microsoft.com/office/drawing/2014/main" id="{1717E1C6-FB17-3A46-A282-D34D22DB26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7609" y="2194938"/>
            <a:ext cx="1851157" cy="1851157"/>
          </a:xfrm>
          <a:prstGeom prst="rect">
            <a:avLst/>
          </a:prstGeom>
        </p:spPr>
      </p:pic>
      <p:pic>
        <p:nvPicPr>
          <p:cNvPr id="15" name="圖片 14">
            <a:extLst>
              <a:ext uri="{FF2B5EF4-FFF2-40B4-BE49-F238E27FC236}">
                <a16:creationId xmlns:a16="http://schemas.microsoft.com/office/drawing/2014/main" id="{7CCC5EF1-BF7C-F74C-9D2F-99BD56A6F2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4221" y="2194938"/>
            <a:ext cx="1971675" cy="1971675"/>
          </a:xfrm>
          <a:prstGeom prst="rect">
            <a:avLst/>
          </a:prstGeom>
        </p:spPr>
      </p:pic>
      <p:pic>
        <p:nvPicPr>
          <p:cNvPr id="18" name="圖片 17">
            <a:extLst>
              <a:ext uri="{FF2B5EF4-FFF2-40B4-BE49-F238E27FC236}">
                <a16:creationId xmlns:a16="http://schemas.microsoft.com/office/drawing/2014/main" id="{FA48C8BE-63F5-E048-88A4-34157E8B92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90130" y="2194938"/>
            <a:ext cx="1686296" cy="1686296"/>
          </a:xfrm>
          <a:prstGeom prst="rect">
            <a:avLst/>
          </a:prstGeom>
        </p:spPr>
      </p:pic>
      <p:sp>
        <p:nvSpPr>
          <p:cNvPr id="4" name="文字方塊 4">
            <a:extLst>
              <a:ext uri="{FF2B5EF4-FFF2-40B4-BE49-F238E27FC236}">
                <a16:creationId xmlns:a16="http://schemas.microsoft.com/office/drawing/2014/main" id="{DA1F529E-D14B-057F-8B7D-5C456FA903A5}"/>
              </a:ext>
            </a:extLst>
          </p:cNvPr>
          <p:cNvSpPr txBox="1"/>
          <p:nvPr/>
        </p:nvSpPr>
        <p:spPr>
          <a:xfrm>
            <a:off x="1218821" y="5158406"/>
            <a:ext cx="2327019" cy="523220"/>
          </a:xfrm>
          <a:prstGeom prst="rect">
            <a:avLst/>
          </a:prstGeom>
          <a:noFill/>
        </p:spPr>
        <p:txBody>
          <a:bodyPr wrap="square" rtlCol="0">
            <a:spAutoFit/>
          </a:bodyPr>
          <a:lstStyle/>
          <a:p>
            <a:r>
              <a:rPr kumimoji="1" lang="zh-TW" altLang="en-US" sz="1400">
                <a:solidFill>
                  <a:schemeClr val="tx1">
                    <a:lumMod val="75000"/>
                    <a:lumOff val="25000"/>
                  </a:schemeClr>
                </a:solidFill>
                <a:latin typeface="Microsoft JhengHei" panose="020B0604030504040204" pitchFamily="34" charset="-120"/>
                <a:ea typeface="Microsoft JhengHei" panose="020B0604030504040204" pitchFamily="34" charset="-120"/>
              </a:rPr>
              <a:t>將實體資料透過數位工具儲存，透過數位方法管理數據</a:t>
            </a:r>
          </a:p>
        </p:txBody>
      </p:sp>
      <p:sp>
        <p:nvSpPr>
          <p:cNvPr id="7" name="文字方塊 4">
            <a:extLst>
              <a:ext uri="{FF2B5EF4-FFF2-40B4-BE49-F238E27FC236}">
                <a16:creationId xmlns:a16="http://schemas.microsoft.com/office/drawing/2014/main" id="{A255CC42-3883-497D-D319-60876E55CF7A}"/>
              </a:ext>
            </a:extLst>
          </p:cNvPr>
          <p:cNvSpPr txBox="1"/>
          <p:nvPr/>
        </p:nvSpPr>
        <p:spPr>
          <a:xfrm>
            <a:off x="4881552" y="5158406"/>
            <a:ext cx="2327019" cy="1169551"/>
          </a:xfrm>
          <a:prstGeom prst="rect">
            <a:avLst/>
          </a:prstGeom>
          <a:noFill/>
        </p:spPr>
        <p:txBody>
          <a:bodyPr wrap="square" rtlCol="0">
            <a:spAutoFit/>
          </a:bodyPr>
          <a:lstStyle/>
          <a:p>
            <a:r>
              <a:rPr kumimoji="1" lang="zh-TW" altLang="en-US" sz="1400">
                <a:solidFill>
                  <a:schemeClr val="tx1">
                    <a:lumMod val="75000"/>
                    <a:lumOff val="25000"/>
                  </a:schemeClr>
                </a:solidFill>
                <a:latin typeface="Microsoft JhengHei" panose="020B0604030504040204" pitchFamily="34" charset="-120"/>
                <a:ea typeface="Microsoft JhengHei" panose="020B0604030504040204" pitchFamily="34" charset="-120"/>
              </a:rPr>
              <a:t>將數位工具與工作模式及服務結合，加以改善並強化營運流程、完善用戶體驗，</a:t>
            </a:r>
            <a:r>
              <a:rPr lang="zh-TW" altLang="en-US" sz="1400" b="0" i="0">
                <a:solidFill>
                  <a:srgbClr val="333333"/>
                </a:solidFill>
                <a:effectLst/>
                <a:latin typeface="noto sans tc"/>
              </a:rPr>
              <a:t> 以提升整體工作效率、降低成本</a:t>
            </a:r>
            <a:endParaRPr kumimoji="1" lang="zh-TW" altLang="en-US" sz="1400">
              <a:solidFill>
                <a:schemeClr val="tx1">
                  <a:lumMod val="75000"/>
                  <a:lumOff val="25000"/>
                </a:schemeClr>
              </a:solidFill>
              <a:latin typeface="Microsoft JhengHei" panose="020B0604030504040204" pitchFamily="34" charset="-120"/>
              <a:ea typeface="Microsoft JhengHei" panose="020B0604030504040204" pitchFamily="34" charset="-120"/>
            </a:endParaRPr>
          </a:p>
        </p:txBody>
      </p:sp>
      <p:sp>
        <p:nvSpPr>
          <p:cNvPr id="8" name="文字方塊 4">
            <a:extLst>
              <a:ext uri="{FF2B5EF4-FFF2-40B4-BE49-F238E27FC236}">
                <a16:creationId xmlns:a16="http://schemas.microsoft.com/office/drawing/2014/main" id="{BFBF731B-0976-DA75-B9AA-EDFA30ADB6C6}"/>
              </a:ext>
            </a:extLst>
          </p:cNvPr>
          <p:cNvSpPr txBox="1"/>
          <p:nvPr/>
        </p:nvSpPr>
        <p:spPr>
          <a:xfrm>
            <a:off x="8460220" y="5126167"/>
            <a:ext cx="2327019" cy="954107"/>
          </a:xfrm>
          <a:prstGeom prst="rect">
            <a:avLst/>
          </a:prstGeom>
          <a:noFill/>
        </p:spPr>
        <p:txBody>
          <a:bodyPr wrap="square" rtlCol="0">
            <a:spAutoFit/>
          </a:bodyPr>
          <a:lstStyle/>
          <a:p>
            <a:r>
              <a:rPr kumimoji="1" lang="zh-TW" altLang="en-US" sz="1400">
                <a:solidFill>
                  <a:schemeClr val="tx1">
                    <a:lumMod val="75000"/>
                    <a:lumOff val="25000"/>
                  </a:schemeClr>
                </a:solidFill>
                <a:latin typeface="Microsoft JhengHei" panose="020B0604030504040204" pitchFamily="34" charset="-120"/>
                <a:ea typeface="Microsoft JhengHei" panose="020B0604030504040204" pitchFamily="34" charset="-120"/>
              </a:rPr>
              <a:t>大規模使用數位資源，</a:t>
            </a:r>
            <a:r>
              <a:rPr lang="zh-TW" altLang="en-US" sz="1400" b="0" i="0">
                <a:solidFill>
                  <a:srgbClr val="333333"/>
                </a:solidFill>
                <a:effectLst/>
                <a:latin typeface="noto sans tc"/>
              </a:rPr>
              <a:t>藉由整合各式各樣的新技術與數位工具後，透過科技與數據驅動決策、創造新價值</a:t>
            </a:r>
            <a:endParaRPr kumimoji="1" lang="zh-TW" altLang="en-US" sz="1400">
              <a:solidFill>
                <a:schemeClr val="tx1">
                  <a:lumMod val="75000"/>
                  <a:lumOff val="25000"/>
                </a:schemeClr>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35601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768878A2-DB41-8753-4D3B-F4F72A5C4331}"/>
              </a:ext>
            </a:extLst>
          </p:cNvPr>
          <p:cNvSpPr>
            <a:spLocks noGrp="1"/>
          </p:cNvSpPr>
          <p:nvPr>
            <p:ph idx="1"/>
          </p:nvPr>
        </p:nvSpPr>
        <p:spPr/>
        <p:txBody>
          <a:bodyPr/>
          <a:lstStyle/>
          <a:p>
            <a:endParaRPr lang="zh-TW" altLang="en-US"/>
          </a:p>
        </p:txBody>
      </p:sp>
      <p:sp>
        <p:nvSpPr>
          <p:cNvPr id="20" name="標題 2">
            <a:extLst>
              <a:ext uri="{FF2B5EF4-FFF2-40B4-BE49-F238E27FC236}">
                <a16:creationId xmlns:a16="http://schemas.microsoft.com/office/drawing/2014/main" id="{6E1DC4C8-F4EC-4430-BAF2-AA23405AB3C0}"/>
              </a:ext>
            </a:extLst>
          </p:cNvPr>
          <p:cNvSpPr>
            <a:spLocks noGrp="1"/>
          </p:cNvSpPr>
          <p:nvPr>
            <p:ph type="title"/>
          </p:nvPr>
        </p:nvSpPr>
        <p:spPr/>
        <p:txBody>
          <a:bodyPr/>
          <a:lstStyle/>
          <a:p>
            <a:r>
              <a:rPr lang="zh-TW" altLang="en-US" b="1">
                <a:latin typeface="微軟正黑體" panose="020B0604030504040204" pitchFamily="34" charset="-120"/>
                <a:ea typeface="微軟正黑體" panose="020B0604030504040204" pitchFamily="34" charset="-120"/>
              </a:rPr>
              <a:t>數位轉型已是企業競爭力的關鍵</a:t>
            </a:r>
          </a:p>
        </p:txBody>
      </p:sp>
      <p:sp>
        <p:nvSpPr>
          <p:cNvPr id="21" name="文字方塊 20">
            <a:extLst>
              <a:ext uri="{FF2B5EF4-FFF2-40B4-BE49-F238E27FC236}">
                <a16:creationId xmlns:a16="http://schemas.microsoft.com/office/drawing/2014/main" id="{01B15534-407C-48AE-ADA0-741878B83289}"/>
              </a:ext>
            </a:extLst>
          </p:cNvPr>
          <p:cNvSpPr txBox="1"/>
          <p:nvPr/>
        </p:nvSpPr>
        <p:spPr>
          <a:xfrm>
            <a:off x="967470" y="2585650"/>
            <a:ext cx="2857397" cy="1631216"/>
          </a:xfrm>
          <a:prstGeom prst="rect">
            <a:avLst/>
          </a:prstGeom>
          <a:noFill/>
        </p:spPr>
        <p:txBody>
          <a:bodyPr wrap="square">
            <a:spAutoFit/>
          </a:bodyPr>
          <a:lstStyle/>
          <a:p>
            <a:r>
              <a:rPr lang="zh-TW" altLang="en-US" sz="2000" b="1">
                <a:solidFill>
                  <a:srgbClr val="F39800"/>
                </a:solidFill>
                <a:latin typeface="微軟正黑體" panose="020B0604030504040204" pitchFamily="34" charset="-120"/>
                <a:ea typeface="微軟正黑體" panose="020B0604030504040204" pitchFamily="34" charset="-120"/>
                <a:sym typeface="Calibri"/>
              </a:rPr>
              <a:t>隨著嶄新科技的推出，數位轉型的成效越來越卓越，也讓擴大了轉型成功的企業和其他競爭對手的差距</a:t>
            </a:r>
            <a:endParaRPr lang="en-US" altLang="zh-TW" sz="2000" b="1">
              <a:solidFill>
                <a:srgbClr val="F39800"/>
              </a:solidFill>
              <a:latin typeface="微軟正黑體" panose="020B0604030504040204" pitchFamily="34" charset="-120"/>
              <a:ea typeface="微軟正黑體" panose="020B0604030504040204" pitchFamily="34" charset="-120"/>
              <a:sym typeface="Calibri"/>
            </a:endParaRPr>
          </a:p>
        </p:txBody>
      </p:sp>
      <p:sp>
        <p:nvSpPr>
          <p:cNvPr id="22" name="矩形 21">
            <a:extLst>
              <a:ext uri="{FF2B5EF4-FFF2-40B4-BE49-F238E27FC236}">
                <a16:creationId xmlns:a16="http://schemas.microsoft.com/office/drawing/2014/main" id="{E0FD3199-BA3E-41E0-9E0A-C4E0B09D422A}"/>
              </a:ext>
            </a:extLst>
          </p:cNvPr>
          <p:cNvSpPr/>
          <p:nvPr/>
        </p:nvSpPr>
        <p:spPr>
          <a:xfrm>
            <a:off x="656261" y="1865013"/>
            <a:ext cx="3271507" cy="31687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nvGrpSpPr>
          <p:cNvPr id="25" name="群組 24">
            <a:extLst>
              <a:ext uri="{FF2B5EF4-FFF2-40B4-BE49-F238E27FC236}">
                <a16:creationId xmlns:a16="http://schemas.microsoft.com/office/drawing/2014/main" id="{390410C3-7021-4235-9F10-F9DF287ED0B5}"/>
              </a:ext>
            </a:extLst>
          </p:cNvPr>
          <p:cNvGrpSpPr/>
          <p:nvPr/>
        </p:nvGrpSpPr>
        <p:grpSpPr>
          <a:xfrm>
            <a:off x="4025461" y="1543857"/>
            <a:ext cx="8034108" cy="4836391"/>
            <a:chOff x="4025461" y="1543857"/>
            <a:chExt cx="8034108" cy="4836391"/>
          </a:xfrm>
        </p:grpSpPr>
        <p:grpSp>
          <p:nvGrpSpPr>
            <p:cNvPr id="19" name="群組 18">
              <a:extLst>
                <a:ext uri="{FF2B5EF4-FFF2-40B4-BE49-F238E27FC236}">
                  <a16:creationId xmlns:a16="http://schemas.microsoft.com/office/drawing/2014/main" id="{74C0BAE1-523F-426F-9A13-3302BE5A5A32}"/>
                </a:ext>
              </a:extLst>
            </p:cNvPr>
            <p:cNvGrpSpPr/>
            <p:nvPr/>
          </p:nvGrpSpPr>
          <p:grpSpPr>
            <a:xfrm>
              <a:off x="4025461" y="1543857"/>
              <a:ext cx="8034108" cy="4448563"/>
              <a:chOff x="3752078" y="1209231"/>
              <a:chExt cx="8034108" cy="4448563"/>
            </a:xfrm>
          </p:grpSpPr>
          <p:pic>
            <p:nvPicPr>
              <p:cNvPr id="3" name="圖片 2">
                <a:extLst>
                  <a:ext uri="{FF2B5EF4-FFF2-40B4-BE49-F238E27FC236}">
                    <a16:creationId xmlns:a16="http://schemas.microsoft.com/office/drawing/2014/main" id="{D4549D3A-3FBD-4DF1-A6A9-501D69124D1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52078" y="1209231"/>
                <a:ext cx="8034107" cy="4448563"/>
              </a:xfrm>
              <a:prstGeom prst="rect">
                <a:avLst/>
              </a:prstGeom>
            </p:spPr>
          </p:pic>
          <p:sp>
            <p:nvSpPr>
              <p:cNvPr id="6" name="矩形 5">
                <a:extLst>
                  <a:ext uri="{FF2B5EF4-FFF2-40B4-BE49-F238E27FC236}">
                    <a16:creationId xmlns:a16="http://schemas.microsoft.com/office/drawing/2014/main" id="{F8BB287F-183A-438F-AD0C-2AC1DC1A7AD5}"/>
                  </a:ext>
                </a:extLst>
              </p:cNvPr>
              <p:cNvSpPr/>
              <p:nvPr/>
            </p:nvSpPr>
            <p:spPr>
              <a:xfrm>
                <a:off x="4830947" y="3014805"/>
                <a:ext cx="1950099" cy="479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950" b="1">
                    <a:solidFill>
                      <a:schemeClr val="tx1"/>
                    </a:solidFill>
                    <a:latin typeface="微軟正黑體" panose="020B0604030504040204" pitchFamily="34" charset="-120"/>
                    <a:ea typeface="微軟正黑體" panose="020B0604030504040204" pitchFamily="34" charset="-120"/>
                  </a:rPr>
                  <a:t>成功轉型之企業營收成長</a:t>
                </a:r>
                <a:r>
                  <a:rPr lang="en-US" altLang="zh-TW" sz="950" b="1">
                    <a:solidFill>
                      <a:schemeClr val="tx1"/>
                    </a:solidFill>
                    <a:latin typeface="微軟正黑體" panose="020B0604030504040204" pitchFamily="34" charset="-120"/>
                    <a:ea typeface="微軟正黑體" panose="020B0604030504040204" pitchFamily="34" charset="-120"/>
                  </a:rPr>
                  <a:t>:</a:t>
                </a:r>
                <a:r>
                  <a:rPr lang="zh-TW" altLang="en-US" sz="950" b="1">
                    <a:solidFill>
                      <a:schemeClr val="tx1"/>
                    </a:solidFill>
                    <a:latin typeface="微軟正黑體" panose="020B0604030504040204" pitchFamily="34" charset="-120"/>
                    <a:ea typeface="微軟正黑體" panose="020B0604030504040204" pitchFamily="34" charset="-120"/>
                  </a:rPr>
                  <a:t> </a:t>
                </a:r>
                <a:r>
                  <a:rPr lang="en-US" altLang="zh-TW" sz="950" b="1">
                    <a:solidFill>
                      <a:schemeClr val="tx1"/>
                    </a:solidFill>
                    <a:latin typeface="微軟正黑體" panose="020B0604030504040204" pitchFamily="34" charset="-120"/>
                    <a:ea typeface="微軟正黑體" panose="020B0604030504040204" pitchFamily="34" charset="-120"/>
                  </a:rPr>
                  <a:t>9.11%</a:t>
                </a:r>
              </a:p>
              <a:p>
                <a:r>
                  <a:rPr lang="zh-TW" altLang="en-US" sz="950" b="1">
                    <a:solidFill>
                      <a:schemeClr val="tx1"/>
                    </a:solidFill>
                    <a:latin typeface="微軟正黑體" panose="020B0604030504040204" pitchFamily="34" charset="-120"/>
                    <a:ea typeface="微軟正黑體" panose="020B0604030504040204" pitchFamily="34" charset="-120"/>
                  </a:rPr>
                  <a:t>未轉型之企業營收成長</a:t>
                </a:r>
                <a:r>
                  <a:rPr lang="en-US" altLang="zh-TW" sz="950" b="1">
                    <a:solidFill>
                      <a:schemeClr val="tx1"/>
                    </a:solidFill>
                    <a:latin typeface="微軟正黑體" panose="020B0604030504040204" pitchFamily="34" charset="-120"/>
                    <a:ea typeface="微軟正黑體" panose="020B0604030504040204" pitchFamily="34" charset="-120"/>
                  </a:rPr>
                  <a:t>: 4.24%</a:t>
                </a:r>
              </a:p>
            </p:txBody>
          </p:sp>
          <p:sp>
            <p:nvSpPr>
              <p:cNvPr id="7" name="矩形 6">
                <a:extLst>
                  <a:ext uri="{FF2B5EF4-FFF2-40B4-BE49-F238E27FC236}">
                    <a16:creationId xmlns:a16="http://schemas.microsoft.com/office/drawing/2014/main" id="{69598BB2-D04F-4897-AF92-3BC671328001}"/>
                  </a:ext>
                </a:extLst>
              </p:cNvPr>
              <p:cNvSpPr/>
              <p:nvPr/>
            </p:nvSpPr>
            <p:spPr>
              <a:xfrm>
                <a:off x="6862527" y="2399525"/>
                <a:ext cx="1950099" cy="479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950" b="1">
                    <a:solidFill>
                      <a:schemeClr val="tx1"/>
                    </a:solidFill>
                    <a:latin typeface="微軟正黑體" panose="020B0604030504040204" pitchFamily="34" charset="-120"/>
                    <a:ea typeface="微軟正黑體" panose="020B0604030504040204" pitchFamily="34" charset="-120"/>
                  </a:rPr>
                  <a:t>成功轉型之企業營收成長</a:t>
                </a:r>
                <a:r>
                  <a:rPr lang="en-US" altLang="zh-TW" sz="950" b="1">
                    <a:solidFill>
                      <a:schemeClr val="tx1"/>
                    </a:solidFill>
                    <a:latin typeface="微軟正黑體" panose="020B0604030504040204" pitchFamily="34" charset="-120"/>
                    <a:ea typeface="微軟正黑體" panose="020B0604030504040204" pitchFamily="34" charset="-120"/>
                  </a:rPr>
                  <a:t>:</a:t>
                </a:r>
                <a:r>
                  <a:rPr lang="zh-TW" altLang="en-US" sz="950" b="1">
                    <a:solidFill>
                      <a:schemeClr val="tx1"/>
                    </a:solidFill>
                    <a:latin typeface="微軟正黑體" panose="020B0604030504040204" pitchFamily="34" charset="-120"/>
                    <a:ea typeface="微軟正黑體" panose="020B0604030504040204" pitchFamily="34" charset="-120"/>
                  </a:rPr>
                  <a:t> </a:t>
                </a:r>
                <a:r>
                  <a:rPr lang="en-US" altLang="zh-TW" sz="950" b="1">
                    <a:solidFill>
                      <a:schemeClr val="tx1"/>
                    </a:solidFill>
                    <a:latin typeface="微軟正黑體" panose="020B0604030504040204" pitchFamily="34" charset="-120"/>
                    <a:ea typeface="微軟正黑體" panose="020B0604030504040204" pitchFamily="34" charset="-120"/>
                  </a:rPr>
                  <a:t>3.98%</a:t>
                </a:r>
              </a:p>
              <a:p>
                <a:r>
                  <a:rPr lang="zh-TW" altLang="en-US" sz="950" b="1">
                    <a:solidFill>
                      <a:schemeClr val="tx1"/>
                    </a:solidFill>
                    <a:latin typeface="微軟正黑體" panose="020B0604030504040204" pitchFamily="34" charset="-120"/>
                    <a:ea typeface="微軟正黑體" panose="020B0604030504040204" pitchFamily="34" charset="-120"/>
                  </a:rPr>
                  <a:t>未轉型之企業營收成長</a:t>
                </a:r>
                <a:r>
                  <a:rPr lang="en-US" altLang="zh-TW" sz="950" b="1">
                    <a:solidFill>
                      <a:schemeClr val="tx1"/>
                    </a:solidFill>
                    <a:latin typeface="微軟正黑體" panose="020B0604030504040204" pitchFamily="34" charset="-120"/>
                    <a:ea typeface="微軟正黑體" panose="020B0604030504040204" pitchFamily="34" charset="-120"/>
                  </a:rPr>
                  <a:t>: 0.8%</a:t>
                </a:r>
              </a:p>
            </p:txBody>
          </p:sp>
          <p:pic>
            <p:nvPicPr>
              <p:cNvPr id="12" name="圖片 11">
                <a:extLst>
                  <a:ext uri="{FF2B5EF4-FFF2-40B4-BE49-F238E27FC236}">
                    <a16:creationId xmlns:a16="http://schemas.microsoft.com/office/drawing/2014/main" id="{31635037-563D-4876-8FDC-5358B98B0F37}"/>
                  </a:ext>
                </a:extLst>
              </p:cNvPr>
              <p:cNvPicPr>
                <a:picLocks noChangeAspect="1"/>
              </p:cNvPicPr>
              <p:nvPr/>
            </p:nvPicPr>
            <p:blipFill>
              <a:blip r:embed="rId3"/>
              <a:stretch>
                <a:fillRect/>
              </a:stretch>
            </p:blipFill>
            <p:spPr>
              <a:xfrm>
                <a:off x="9418530" y="3679305"/>
                <a:ext cx="2070318" cy="512449"/>
              </a:xfrm>
              <a:prstGeom prst="rect">
                <a:avLst/>
              </a:prstGeom>
            </p:spPr>
          </p:pic>
          <p:sp>
            <p:nvSpPr>
              <p:cNvPr id="8" name="矩形 7">
                <a:extLst>
                  <a:ext uri="{FF2B5EF4-FFF2-40B4-BE49-F238E27FC236}">
                    <a16:creationId xmlns:a16="http://schemas.microsoft.com/office/drawing/2014/main" id="{66B766E5-1C9C-42EC-A375-CCF311BDFDDD}"/>
                  </a:ext>
                </a:extLst>
              </p:cNvPr>
              <p:cNvSpPr/>
              <p:nvPr/>
            </p:nvSpPr>
            <p:spPr>
              <a:xfrm>
                <a:off x="9363799" y="3873524"/>
                <a:ext cx="2422387" cy="369332"/>
              </a:xfrm>
              <a:prstGeom prst="rect">
                <a:avLst/>
              </a:prstGeom>
              <a:noFill/>
            </p:spPr>
            <p:txBody>
              <a:bodyPr wrap="square">
                <a:spAutoFit/>
              </a:bodyPr>
              <a:lstStyle/>
              <a:p>
                <a:r>
                  <a:rPr lang="zh-TW" altLang="en-US" b="1">
                    <a:solidFill>
                      <a:schemeClr val="bg1"/>
                    </a:solidFill>
                    <a:latin typeface="微軟正黑體" panose="020B0604030504040204" pitchFamily="34" charset="-120"/>
                    <a:ea typeface="微軟正黑體" panose="020B0604030504040204" pitchFamily="34" charset="-120"/>
                  </a:rPr>
                  <a:t>成功轉型之企業營收</a:t>
                </a:r>
                <a:endParaRPr lang="en-US" altLang="zh-TW" b="1">
                  <a:solidFill>
                    <a:schemeClr val="bg1"/>
                  </a:solidFill>
                  <a:latin typeface="微軟正黑體" panose="020B0604030504040204" pitchFamily="34" charset="-120"/>
                  <a:ea typeface="微軟正黑體" panose="020B0604030504040204" pitchFamily="34" charset="-120"/>
                </a:endParaRPr>
              </a:p>
            </p:txBody>
          </p:sp>
          <p:pic>
            <p:nvPicPr>
              <p:cNvPr id="18" name="圖片 17">
                <a:extLst>
                  <a:ext uri="{FF2B5EF4-FFF2-40B4-BE49-F238E27FC236}">
                    <a16:creationId xmlns:a16="http://schemas.microsoft.com/office/drawing/2014/main" id="{9EDE6F1F-DC4F-4CBE-A865-583106147E8B}"/>
                  </a:ext>
                </a:extLst>
              </p:cNvPr>
              <p:cNvPicPr>
                <a:picLocks noChangeAspect="1"/>
              </p:cNvPicPr>
              <p:nvPr/>
            </p:nvPicPr>
            <p:blipFill>
              <a:blip r:embed="rId4"/>
              <a:stretch>
                <a:fillRect/>
              </a:stretch>
            </p:blipFill>
            <p:spPr>
              <a:xfrm>
                <a:off x="9583931" y="4922989"/>
                <a:ext cx="1812615" cy="314759"/>
              </a:xfrm>
              <a:prstGeom prst="rect">
                <a:avLst/>
              </a:prstGeom>
            </p:spPr>
          </p:pic>
          <p:sp>
            <p:nvSpPr>
              <p:cNvPr id="10" name="文字方塊 9">
                <a:extLst>
                  <a:ext uri="{FF2B5EF4-FFF2-40B4-BE49-F238E27FC236}">
                    <a16:creationId xmlns:a16="http://schemas.microsoft.com/office/drawing/2014/main" id="{7AC4D46B-DE7B-43FE-9668-1E6281274107}"/>
                  </a:ext>
                </a:extLst>
              </p:cNvPr>
              <p:cNvSpPr txBox="1"/>
              <p:nvPr/>
            </p:nvSpPr>
            <p:spPr>
              <a:xfrm>
                <a:off x="9361614" y="4873732"/>
                <a:ext cx="2184149" cy="369332"/>
              </a:xfrm>
              <a:prstGeom prst="rect">
                <a:avLst/>
              </a:prstGeom>
              <a:noFill/>
            </p:spPr>
            <p:txBody>
              <a:bodyPr wrap="square">
                <a:spAutoFit/>
              </a:bodyPr>
              <a:lstStyle>
                <a:defPPr>
                  <a:defRPr lang="en-US"/>
                </a:defPPr>
                <a:lvl1pPr>
                  <a:defRPr b="1">
                    <a:solidFill>
                      <a:schemeClr val="bg1"/>
                    </a:solidFill>
                    <a:latin typeface="+mj-ea"/>
                    <a:ea typeface="+mj-ea"/>
                  </a:defRPr>
                </a:lvl1pPr>
              </a:lstStyle>
              <a:p>
                <a:r>
                  <a:rPr lang="zh-TW" altLang="en-US">
                    <a:latin typeface="微軟正黑體" panose="020B0604030504040204" pitchFamily="34" charset="-120"/>
                    <a:ea typeface="微軟正黑體" panose="020B0604030504040204" pitchFamily="34" charset="-120"/>
                  </a:rPr>
                  <a:t>未轉型之企業營收</a:t>
                </a:r>
                <a:endParaRPr lang="en-US" altLang="zh-TW">
                  <a:latin typeface="微軟正黑體" panose="020B0604030504040204" pitchFamily="34" charset="-120"/>
                  <a:ea typeface="微軟正黑體" panose="020B0604030504040204" pitchFamily="34" charset="-120"/>
                </a:endParaRPr>
              </a:p>
            </p:txBody>
          </p:sp>
        </p:grpSp>
        <p:pic>
          <p:nvPicPr>
            <p:cNvPr id="24" name="圖片 23">
              <a:extLst>
                <a:ext uri="{FF2B5EF4-FFF2-40B4-BE49-F238E27FC236}">
                  <a16:creationId xmlns:a16="http://schemas.microsoft.com/office/drawing/2014/main" id="{1536C514-EA6B-43E3-9355-434AE3E6C2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30205" y="6036884"/>
              <a:ext cx="1693541" cy="343364"/>
            </a:xfrm>
            <a:prstGeom prst="rect">
              <a:avLst/>
            </a:prstGeom>
          </p:spPr>
        </p:pic>
      </p:grpSp>
      <p:sp>
        <p:nvSpPr>
          <p:cNvPr id="26" name="文字方塊 25">
            <a:extLst>
              <a:ext uri="{FF2B5EF4-FFF2-40B4-BE49-F238E27FC236}">
                <a16:creationId xmlns:a16="http://schemas.microsoft.com/office/drawing/2014/main" id="{40A67F21-50F2-4891-84F3-1D8B4FEF53A6}"/>
              </a:ext>
            </a:extLst>
          </p:cNvPr>
          <p:cNvSpPr txBox="1"/>
          <p:nvPr/>
        </p:nvSpPr>
        <p:spPr>
          <a:xfrm>
            <a:off x="4517409" y="6320537"/>
            <a:ext cx="5499893" cy="261610"/>
          </a:xfrm>
          <a:prstGeom prst="rect">
            <a:avLst/>
          </a:prstGeom>
          <a:noFill/>
        </p:spPr>
        <p:txBody>
          <a:bodyPr wrap="square">
            <a:spAutoFit/>
          </a:bodyPr>
          <a:lstStyle/>
          <a:p>
            <a:r>
              <a:rPr lang="en-US" altLang="zh-TW" sz="1100">
                <a:solidFill>
                  <a:schemeClr val="tx1">
                    <a:lumMod val="50000"/>
                    <a:lumOff val="50000"/>
                  </a:schemeClr>
                </a:solidFill>
              </a:rPr>
              <a:t>Source: Bain &amp; Company, Four Winning Patterns of Digital Transformation, 2021</a:t>
            </a:r>
          </a:p>
        </p:txBody>
      </p:sp>
    </p:spTree>
    <p:extLst>
      <p:ext uri="{BB962C8B-B14F-4D97-AF65-F5344CB8AC3E}">
        <p14:creationId xmlns:p14="http://schemas.microsoft.com/office/powerpoint/2010/main" val="42503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a:extLst>
              <a:ext uri="{FF2B5EF4-FFF2-40B4-BE49-F238E27FC236}">
                <a16:creationId xmlns:a16="http://schemas.microsoft.com/office/drawing/2014/main" id="{5DED5DA1-FA09-4F1D-B838-2EE926543B32}"/>
              </a:ext>
            </a:extLst>
          </p:cNvPr>
          <p:cNvGrpSpPr/>
          <p:nvPr/>
        </p:nvGrpSpPr>
        <p:grpSpPr>
          <a:xfrm>
            <a:off x="4826692" y="1383722"/>
            <a:ext cx="6503460" cy="4638705"/>
            <a:chOff x="4847712" y="1184025"/>
            <a:chExt cx="6503460" cy="4638705"/>
          </a:xfrm>
        </p:grpSpPr>
        <p:grpSp>
          <p:nvGrpSpPr>
            <p:cNvPr id="8" name="群組 7">
              <a:extLst>
                <a:ext uri="{FF2B5EF4-FFF2-40B4-BE49-F238E27FC236}">
                  <a16:creationId xmlns:a16="http://schemas.microsoft.com/office/drawing/2014/main" id="{0E3B4F0A-FB9B-4E2D-82E3-D67EF245B5E9}"/>
                </a:ext>
              </a:extLst>
            </p:cNvPr>
            <p:cNvGrpSpPr/>
            <p:nvPr/>
          </p:nvGrpSpPr>
          <p:grpSpPr>
            <a:xfrm>
              <a:off x="4847712" y="1184025"/>
              <a:ext cx="6503460" cy="4638705"/>
              <a:chOff x="4711078" y="1141984"/>
              <a:chExt cx="6503460" cy="4638705"/>
            </a:xfrm>
          </p:grpSpPr>
          <p:grpSp>
            <p:nvGrpSpPr>
              <p:cNvPr id="5" name="群組 4">
                <a:extLst>
                  <a:ext uri="{FF2B5EF4-FFF2-40B4-BE49-F238E27FC236}">
                    <a16:creationId xmlns:a16="http://schemas.microsoft.com/office/drawing/2014/main" id="{499C3EF6-1FD3-4A27-A371-84C8A611BF1C}"/>
                  </a:ext>
                </a:extLst>
              </p:cNvPr>
              <p:cNvGrpSpPr/>
              <p:nvPr/>
            </p:nvGrpSpPr>
            <p:grpSpPr>
              <a:xfrm>
                <a:off x="4711078" y="1327785"/>
                <a:ext cx="6280299" cy="4202429"/>
                <a:chOff x="2747587" y="1030347"/>
                <a:chExt cx="6280299" cy="4202429"/>
              </a:xfrm>
            </p:grpSpPr>
            <p:pic>
              <p:nvPicPr>
                <p:cNvPr id="4" name="圖片 3">
                  <a:extLst>
                    <a:ext uri="{FF2B5EF4-FFF2-40B4-BE49-F238E27FC236}">
                      <a16:creationId xmlns:a16="http://schemas.microsoft.com/office/drawing/2014/main" id="{9D084D7B-05BC-45E6-A350-2FB5D8183EA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47587" y="1492522"/>
                  <a:ext cx="6280299" cy="3740254"/>
                </a:xfrm>
                <a:prstGeom prst="rect">
                  <a:avLst/>
                </a:prstGeom>
              </p:spPr>
            </p:pic>
            <p:pic>
              <p:nvPicPr>
                <p:cNvPr id="3" name="圖片 2">
                  <a:extLst>
                    <a:ext uri="{FF2B5EF4-FFF2-40B4-BE49-F238E27FC236}">
                      <a16:creationId xmlns:a16="http://schemas.microsoft.com/office/drawing/2014/main" id="{5BDE666D-5E95-44D0-A748-E6713D77F5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47587" y="1030347"/>
                  <a:ext cx="6280299" cy="924347"/>
                </a:xfrm>
                <a:prstGeom prst="rect">
                  <a:avLst/>
                </a:prstGeom>
              </p:spPr>
            </p:pic>
          </p:grpSp>
          <p:sp>
            <p:nvSpPr>
              <p:cNvPr id="7" name="矩形 6">
                <a:extLst>
                  <a:ext uri="{FF2B5EF4-FFF2-40B4-BE49-F238E27FC236}">
                    <a16:creationId xmlns:a16="http://schemas.microsoft.com/office/drawing/2014/main" id="{16AF9377-61F4-4284-BD26-96E66F7E827D}"/>
                  </a:ext>
                </a:extLst>
              </p:cNvPr>
              <p:cNvSpPr/>
              <p:nvPr/>
            </p:nvSpPr>
            <p:spPr>
              <a:xfrm>
                <a:off x="4711078" y="1141984"/>
                <a:ext cx="6503460" cy="463870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sp>
          <p:nvSpPr>
            <p:cNvPr id="9" name="矩形 8">
              <a:extLst>
                <a:ext uri="{FF2B5EF4-FFF2-40B4-BE49-F238E27FC236}">
                  <a16:creationId xmlns:a16="http://schemas.microsoft.com/office/drawing/2014/main" id="{ABDFBF85-EB90-4D43-9AE6-69E49C0C96B1}"/>
                </a:ext>
              </a:extLst>
            </p:cNvPr>
            <p:cNvSpPr/>
            <p:nvPr/>
          </p:nvSpPr>
          <p:spPr>
            <a:xfrm>
              <a:off x="5094094" y="1330985"/>
              <a:ext cx="6010695" cy="45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a:solidFill>
                    <a:schemeClr val="tx1"/>
                  </a:solidFill>
                  <a:latin typeface="微軟正黑體" panose="020B0604030504040204" pitchFamily="34" charset="-120"/>
                  <a:ea typeface="微軟正黑體" panose="020B0604030504040204" pitchFamily="34" charset="-120"/>
                </a:rPr>
                <a:t>疫情加速企業導入科技邁向數位轉型</a:t>
              </a:r>
            </a:p>
          </p:txBody>
        </p:sp>
        <p:sp>
          <p:nvSpPr>
            <p:cNvPr id="10" name="矩形 9">
              <a:extLst>
                <a:ext uri="{FF2B5EF4-FFF2-40B4-BE49-F238E27FC236}">
                  <a16:creationId xmlns:a16="http://schemas.microsoft.com/office/drawing/2014/main" id="{6190020D-B658-49FE-8962-627E7B16FD5F}"/>
                </a:ext>
              </a:extLst>
            </p:cNvPr>
            <p:cNvSpPr/>
            <p:nvPr/>
          </p:nvSpPr>
          <p:spPr>
            <a:xfrm>
              <a:off x="5633546" y="4804655"/>
              <a:ext cx="1135115" cy="457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a:solidFill>
                    <a:schemeClr val="tx1"/>
                  </a:solidFill>
                  <a:latin typeface="微軟正黑體" panose="020B0604030504040204" pitchFamily="34" charset="-120"/>
                  <a:ea typeface="微軟正黑體" panose="020B0604030504040204" pitchFamily="34" charset="-120"/>
                </a:rPr>
                <a:t>新興科技</a:t>
              </a:r>
              <a:endParaRPr lang="en-US" altLang="zh-TW" sz="1000" b="1">
                <a:solidFill>
                  <a:schemeClr val="tx1"/>
                </a:solidFill>
                <a:latin typeface="微軟正黑體" panose="020B0604030504040204" pitchFamily="34" charset="-120"/>
                <a:ea typeface="微軟正黑體" panose="020B0604030504040204" pitchFamily="34" charset="-120"/>
              </a:endParaRPr>
            </a:p>
            <a:p>
              <a:pPr algn="ctr"/>
              <a:r>
                <a:rPr lang="en-US" altLang="zh-TW" sz="800">
                  <a:solidFill>
                    <a:schemeClr val="tx1"/>
                  </a:solidFill>
                  <a:latin typeface="微軟正黑體" panose="020B0604030504040204" pitchFamily="34" charset="-120"/>
                  <a:ea typeface="微軟正黑體" panose="020B0604030504040204" pitchFamily="34" charset="-120"/>
                </a:rPr>
                <a:t>(</a:t>
              </a:r>
              <a:r>
                <a:rPr lang="zh-TW" altLang="en-US" sz="800">
                  <a:solidFill>
                    <a:schemeClr val="tx1"/>
                  </a:solidFill>
                  <a:latin typeface="微軟正黑體" panose="020B0604030504040204" pitchFamily="34" charset="-120"/>
                  <a:ea typeface="微軟正黑體" panose="020B0604030504040204" pitchFamily="34" charset="-120"/>
                </a:rPr>
                <a:t>區塊鍊、</a:t>
              </a:r>
              <a:r>
                <a:rPr lang="en-US" altLang="zh-TW" sz="800">
                  <a:solidFill>
                    <a:schemeClr val="tx1"/>
                  </a:solidFill>
                  <a:latin typeface="微軟正黑體" panose="020B0604030504040204" pitchFamily="34" charset="-120"/>
                  <a:ea typeface="微軟正黑體" panose="020B0604030504040204" pitchFamily="34" charset="-120"/>
                </a:rPr>
                <a:t>3D</a:t>
              </a:r>
              <a:r>
                <a:rPr lang="zh-TW" altLang="en-US" sz="800">
                  <a:solidFill>
                    <a:schemeClr val="tx1"/>
                  </a:solidFill>
                  <a:latin typeface="微軟正黑體" panose="020B0604030504040204" pitchFamily="34" charset="-120"/>
                  <a:ea typeface="微軟正黑體" panose="020B0604030504040204" pitchFamily="34" charset="-120"/>
                </a:rPr>
                <a:t>列印等</a:t>
              </a:r>
              <a:r>
                <a:rPr lang="en-US" altLang="zh-TW" sz="800">
                  <a:solidFill>
                    <a:schemeClr val="tx1"/>
                  </a:solidFill>
                  <a:latin typeface="微軟正黑體" panose="020B0604030504040204" pitchFamily="34" charset="-120"/>
                  <a:ea typeface="微軟正黑體" panose="020B0604030504040204" pitchFamily="34" charset="-120"/>
                </a:rPr>
                <a:t>)</a:t>
              </a:r>
              <a:endParaRPr lang="zh-TW" altLang="en-US" sz="800">
                <a:solidFill>
                  <a:schemeClr val="tx1"/>
                </a:solidFill>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1D69A7CF-6A22-461E-A72A-198DF986FFC5}"/>
                </a:ext>
              </a:extLst>
            </p:cNvPr>
            <p:cNvSpPr/>
            <p:nvPr/>
          </p:nvSpPr>
          <p:spPr>
            <a:xfrm>
              <a:off x="6419380" y="5181838"/>
              <a:ext cx="1135115" cy="333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chemeClr val="tx1"/>
                  </a:solidFill>
                  <a:latin typeface="微軟正黑體" panose="020B0604030504040204" pitchFamily="34" charset="-120"/>
                  <a:ea typeface="微軟正黑體" panose="020B0604030504040204" pitchFamily="34" charset="-120"/>
                </a:rPr>
                <a:t>IT</a:t>
              </a:r>
              <a:r>
                <a:rPr lang="zh-TW" altLang="en-US" sz="1000" b="1">
                  <a:solidFill>
                    <a:schemeClr val="tx1"/>
                  </a:solidFill>
                  <a:latin typeface="微軟正黑體" panose="020B0604030504040204" pitchFamily="34" charset="-120"/>
                  <a:ea typeface="微軟正黑體" panose="020B0604030504040204" pitchFamily="34" charset="-120"/>
                </a:rPr>
                <a:t>架構</a:t>
              </a:r>
              <a:endParaRPr lang="en-US" altLang="zh-TW" sz="1000" b="1">
                <a:solidFill>
                  <a:schemeClr val="tx1"/>
                </a:solidFill>
                <a:latin typeface="微軟正黑體" panose="020B0604030504040204" pitchFamily="34" charset="-120"/>
                <a:ea typeface="微軟正黑體" panose="020B0604030504040204" pitchFamily="34" charset="-120"/>
              </a:endParaRPr>
            </a:p>
            <a:p>
              <a:pPr algn="ctr"/>
              <a:r>
                <a:rPr lang="en-US" altLang="zh-TW" sz="800">
                  <a:solidFill>
                    <a:schemeClr val="tx1"/>
                  </a:solidFill>
                  <a:latin typeface="微軟正黑體" panose="020B0604030504040204" pitchFamily="34" charset="-120"/>
                  <a:ea typeface="微軟正黑體" panose="020B0604030504040204" pitchFamily="34" charset="-120"/>
                </a:rPr>
                <a:t>(</a:t>
              </a:r>
              <a:r>
                <a:rPr lang="zh-TW" altLang="en-US" sz="800">
                  <a:solidFill>
                    <a:schemeClr val="tx1"/>
                  </a:solidFill>
                  <a:latin typeface="微軟正黑體" panose="020B0604030504040204" pitchFamily="34" charset="-120"/>
                  <a:ea typeface="微軟正黑體" panose="020B0604030504040204" pitchFamily="34" charset="-120"/>
                </a:rPr>
                <a:t>微型服務、容器服務</a:t>
              </a:r>
              <a:r>
                <a:rPr lang="en-US" altLang="zh-TW" sz="800">
                  <a:solidFill>
                    <a:schemeClr val="tx1"/>
                  </a:solidFill>
                  <a:latin typeface="微軟正黑體" panose="020B0604030504040204" pitchFamily="34" charset="-120"/>
                  <a:ea typeface="微軟正黑體" panose="020B0604030504040204" pitchFamily="34" charset="-120"/>
                </a:rPr>
                <a:t>)</a:t>
              </a:r>
              <a:endParaRPr lang="zh-TW" altLang="en-US" sz="800">
                <a:solidFill>
                  <a:schemeClr val="tx1"/>
                </a:solidFill>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93AAA4EC-EBAB-4ABA-A141-190DCB58AFD7}"/>
                </a:ext>
              </a:extLst>
            </p:cNvPr>
            <p:cNvSpPr/>
            <p:nvPr/>
          </p:nvSpPr>
          <p:spPr>
            <a:xfrm>
              <a:off x="7054886" y="4732510"/>
              <a:ext cx="1135115" cy="333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a:solidFill>
                    <a:schemeClr val="tx1"/>
                  </a:solidFill>
                  <a:latin typeface="微軟正黑體" panose="020B0604030504040204" pitchFamily="34" charset="-120"/>
                  <a:ea typeface="微軟正黑體" panose="020B0604030504040204" pitchFamily="34" charset="-120"/>
                </a:rPr>
                <a:t>AI</a:t>
              </a:r>
              <a:r>
                <a:rPr lang="zh-TW" altLang="en-US" sz="1000" b="1">
                  <a:solidFill>
                    <a:schemeClr val="tx1"/>
                  </a:solidFill>
                  <a:latin typeface="微軟正黑體" panose="020B0604030504040204" pitchFamily="34" charset="-120"/>
                  <a:ea typeface="微軟正黑體" panose="020B0604030504040204" pitchFamily="34" charset="-120"/>
                </a:rPr>
                <a:t>及自動化</a:t>
              </a:r>
              <a:endParaRPr lang="en-US" altLang="zh-TW" sz="1000" b="1">
                <a:solidFill>
                  <a:schemeClr val="tx1"/>
                </a:solidFill>
                <a:latin typeface="微軟正黑體" panose="020B0604030504040204" pitchFamily="34" charset="-120"/>
                <a:ea typeface="微軟正黑體" panose="020B0604030504040204" pitchFamily="34" charset="-120"/>
              </a:endParaRPr>
            </a:p>
            <a:p>
              <a:pPr algn="ctr"/>
              <a:r>
                <a:rPr lang="en-US" altLang="zh-TW" sz="800">
                  <a:solidFill>
                    <a:schemeClr val="tx1"/>
                  </a:solidFill>
                  <a:latin typeface="微軟正黑體" panose="020B0604030504040204" pitchFamily="34" charset="-120"/>
                  <a:ea typeface="微軟正黑體" panose="020B0604030504040204" pitchFamily="34" charset="-120"/>
                </a:rPr>
                <a:t>(</a:t>
              </a:r>
              <a:r>
                <a:rPr lang="zh-TW" altLang="en-US" sz="800">
                  <a:solidFill>
                    <a:schemeClr val="tx1"/>
                  </a:solidFill>
                  <a:latin typeface="微軟正黑體" panose="020B0604030504040204" pitchFamily="34" charset="-120"/>
                  <a:ea typeface="微軟正黑體" panose="020B0604030504040204" pitchFamily="34" charset="-120"/>
                </a:rPr>
                <a:t>深度學習、機器學習</a:t>
              </a:r>
              <a:r>
                <a:rPr lang="en-US" altLang="zh-TW" sz="800">
                  <a:solidFill>
                    <a:schemeClr val="tx1"/>
                  </a:solidFill>
                  <a:latin typeface="微軟正黑體" panose="020B0604030504040204" pitchFamily="34" charset="-120"/>
                  <a:ea typeface="微軟正黑體" panose="020B0604030504040204" pitchFamily="34" charset="-120"/>
                </a:rPr>
                <a:t>)</a:t>
              </a:r>
              <a:endParaRPr lang="zh-TW" altLang="en-US" sz="800">
                <a:solidFill>
                  <a:schemeClr val="tx1"/>
                </a:solidFill>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FAACC2FC-0F76-4456-94E1-68FB073F3C05}"/>
                </a:ext>
              </a:extLst>
            </p:cNvPr>
            <p:cNvSpPr/>
            <p:nvPr/>
          </p:nvSpPr>
          <p:spPr>
            <a:xfrm>
              <a:off x="7946246" y="4649218"/>
              <a:ext cx="773732" cy="166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a:solidFill>
                    <a:schemeClr val="tx1"/>
                  </a:solidFill>
                  <a:latin typeface="微軟正黑體" panose="020B0604030504040204" pitchFamily="34" charset="-120"/>
                  <a:ea typeface="微軟正黑體" panose="020B0604030504040204" pitchFamily="34" charset="-120"/>
                </a:rPr>
                <a:t>整體平均</a:t>
              </a:r>
              <a:endParaRPr lang="zh-TW" altLang="en-US" sz="800">
                <a:solidFill>
                  <a:schemeClr val="tx1"/>
                </a:solidFill>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B1EF0FF8-AE8F-46FB-B1F0-ACF824FD324E}"/>
                </a:ext>
              </a:extLst>
            </p:cNvPr>
            <p:cNvSpPr/>
            <p:nvPr/>
          </p:nvSpPr>
          <p:spPr>
            <a:xfrm>
              <a:off x="8605582" y="4452280"/>
              <a:ext cx="864239" cy="333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a:solidFill>
                    <a:schemeClr val="tx1"/>
                  </a:solidFill>
                  <a:latin typeface="微軟正黑體" panose="020B0604030504040204" pitchFamily="34" charset="-120"/>
                  <a:ea typeface="微軟正黑體" panose="020B0604030504040204" pitchFamily="34" charset="-120"/>
                </a:rPr>
                <a:t>物聯網技術</a:t>
              </a:r>
              <a:endParaRPr lang="zh-TW" altLang="en-US" sz="800">
                <a:solidFill>
                  <a:schemeClr val="tx1"/>
                </a:solidFill>
                <a:latin typeface="微軟正黑體" panose="020B0604030504040204" pitchFamily="34" charset="-120"/>
                <a:ea typeface="微軟正黑體" panose="020B0604030504040204" pitchFamily="34" charset="-120"/>
              </a:endParaRPr>
            </a:p>
          </p:txBody>
        </p:sp>
        <p:sp>
          <p:nvSpPr>
            <p:cNvPr id="15" name="矩形 14">
              <a:extLst>
                <a:ext uri="{FF2B5EF4-FFF2-40B4-BE49-F238E27FC236}">
                  <a16:creationId xmlns:a16="http://schemas.microsoft.com/office/drawing/2014/main" id="{83B4FCF3-91E6-4314-9CE2-5D77A8352EDD}"/>
                </a:ext>
              </a:extLst>
            </p:cNvPr>
            <p:cNvSpPr/>
            <p:nvPr/>
          </p:nvSpPr>
          <p:spPr>
            <a:xfrm>
              <a:off x="9306958" y="4201805"/>
              <a:ext cx="864239" cy="333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a:solidFill>
                    <a:schemeClr val="tx1"/>
                  </a:solidFill>
                  <a:latin typeface="微軟正黑體" panose="020B0604030504040204" pitchFamily="34" charset="-120"/>
                  <a:ea typeface="微軟正黑體" panose="020B0604030504040204" pitchFamily="34" charset="-120"/>
                </a:rPr>
                <a:t>雲端運算</a:t>
              </a:r>
              <a:endParaRPr lang="zh-TW" altLang="en-US" sz="800">
                <a:solidFill>
                  <a:schemeClr val="tx1"/>
                </a:solidFill>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B571265D-10DE-42E1-AFCB-4635D4909171}"/>
                </a:ext>
              </a:extLst>
            </p:cNvPr>
            <p:cNvSpPr/>
            <p:nvPr/>
          </p:nvSpPr>
          <p:spPr>
            <a:xfrm>
              <a:off x="9872216" y="3933955"/>
              <a:ext cx="1135115" cy="333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000" b="1">
                  <a:solidFill>
                    <a:schemeClr val="tx1"/>
                  </a:solidFill>
                  <a:latin typeface="微軟正黑體" panose="020B0604030504040204" pitchFamily="34" charset="-120"/>
                  <a:ea typeface="微軟正黑體" panose="020B0604030504040204" pitchFamily="34" charset="-120"/>
                </a:rPr>
                <a:t>數據管理</a:t>
              </a:r>
              <a:endParaRPr lang="zh-TW" altLang="en-US" sz="800">
                <a:solidFill>
                  <a:schemeClr val="tx1"/>
                </a:solidFill>
                <a:latin typeface="微軟正黑體" panose="020B0604030504040204" pitchFamily="34" charset="-120"/>
                <a:ea typeface="微軟正黑體" panose="020B0604030504040204" pitchFamily="34" charset="-120"/>
              </a:endParaRPr>
            </a:p>
            <a:p>
              <a:pPr algn="ctr"/>
              <a:r>
                <a:rPr lang="en-US" altLang="zh-TW" sz="800">
                  <a:solidFill>
                    <a:schemeClr val="tx1"/>
                  </a:solidFill>
                  <a:latin typeface="微軟正黑體" panose="020B0604030504040204" pitchFamily="34" charset="-120"/>
                  <a:ea typeface="微軟正黑體" panose="020B0604030504040204" pitchFamily="34" charset="-120"/>
                </a:rPr>
                <a:t>(</a:t>
              </a:r>
              <a:r>
                <a:rPr lang="zh-TW" altLang="en-US" sz="800">
                  <a:solidFill>
                    <a:schemeClr val="tx1"/>
                  </a:solidFill>
                  <a:latin typeface="微軟正黑體" panose="020B0604030504040204" pitchFamily="34" charset="-120"/>
                  <a:ea typeface="微軟正黑體" panose="020B0604030504040204" pitchFamily="34" charset="-120"/>
                </a:rPr>
                <a:t>資料湖、資料串流</a:t>
              </a:r>
              <a:r>
                <a:rPr lang="en-US" altLang="zh-TW" sz="800">
                  <a:solidFill>
                    <a:schemeClr val="tx1"/>
                  </a:solidFill>
                  <a:latin typeface="微軟正黑體" panose="020B0604030504040204" pitchFamily="34" charset="-120"/>
                  <a:ea typeface="微軟正黑體" panose="020B0604030504040204" pitchFamily="34" charset="-120"/>
                </a:rPr>
                <a:t>)</a:t>
              </a:r>
              <a:endParaRPr lang="zh-TW" altLang="en-US" sz="800">
                <a:solidFill>
                  <a:schemeClr val="tx1"/>
                </a:solidFill>
                <a:latin typeface="微軟正黑體" panose="020B0604030504040204" pitchFamily="34" charset="-120"/>
                <a:ea typeface="微軟正黑體" panose="020B0604030504040204" pitchFamily="34" charset="-120"/>
              </a:endParaRPr>
            </a:p>
          </p:txBody>
        </p:sp>
      </p:grpSp>
      <p:sp>
        <p:nvSpPr>
          <p:cNvPr id="2" name="內容版面配置區 1">
            <a:extLst>
              <a:ext uri="{FF2B5EF4-FFF2-40B4-BE49-F238E27FC236}">
                <a16:creationId xmlns:a16="http://schemas.microsoft.com/office/drawing/2014/main" id="{EBE03B44-66A5-84AF-962F-00178B122CBC}"/>
              </a:ext>
            </a:extLst>
          </p:cNvPr>
          <p:cNvSpPr>
            <a:spLocks noGrp="1"/>
          </p:cNvSpPr>
          <p:nvPr>
            <p:ph idx="1"/>
          </p:nvPr>
        </p:nvSpPr>
        <p:spPr/>
        <p:txBody>
          <a:bodyPr/>
          <a:lstStyle/>
          <a:p>
            <a:endParaRPr lang="zh-TW" altLang="en-US"/>
          </a:p>
        </p:txBody>
      </p:sp>
      <p:sp>
        <p:nvSpPr>
          <p:cNvPr id="19" name="標題 2">
            <a:extLst>
              <a:ext uri="{FF2B5EF4-FFF2-40B4-BE49-F238E27FC236}">
                <a16:creationId xmlns:a16="http://schemas.microsoft.com/office/drawing/2014/main" id="{0034EA9F-D116-4251-9462-690E3BE0BA36}"/>
              </a:ext>
            </a:extLst>
          </p:cNvPr>
          <p:cNvSpPr>
            <a:spLocks noGrp="1"/>
          </p:cNvSpPr>
          <p:nvPr>
            <p:ph type="title"/>
          </p:nvPr>
        </p:nvSpPr>
        <p:spPr/>
        <p:txBody>
          <a:bodyPr/>
          <a:lstStyle/>
          <a:p>
            <a:r>
              <a:rPr lang="zh-TW" altLang="en-US" b="1">
                <a:latin typeface="微軟正黑體" panose="020B0604030504040204" pitchFamily="34" charset="-120"/>
                <a:ea typeface="微軟正黑體" panose="020B0604030504040204" pitchFamily="34" charset="-120"/>
              </a:rPr>
              <a:t>企業導入的熱門科技</a:t>
            </a:r>
          </a:p>
        </p:txBody>
      </p:sp>
      <p:sp>
        <p:nvSpPr>
          <p:cNvPr id="20" name="文字方塊 19">
            <a:extLst>
              <a:ext uri="{FF2B5EF4-FFF2-40B4-BE49-F238E27FC236}">
                <a16:creationId xmlns:a16="http://schemas.microsoft.com/office/drawing/2014/main" id="{7A967B5C-D494-4C0D-BAB7-75DD63A2ECCF}"/>
              </a:ext>
            </a:extLst>
          </p:cNvPr>
          <p:cNvSpPr txBox="1"/>
          <p:nvPr/>
        </p:nvSpPr>
        <p:spPr>
          <a:xfrm>
            <a:off x="974630" y="2493870"/>
            <a:ext cx="2679620" cy="1938992"/>
          </a:xfrm>
          <a:prstGeom prst="rect">
            <a:avLst/>
          </a:prstGeom>
          <a:noFill/>
        </p:spPr>
        <p:txBody>
          <a:bodyPr wrap="square">
            <a:spAutoFit/>
          </a:bodyPr>
          <a:lstStyle/>
          <a:p>
            <a:r>
              <a:rPr lang="zh-TW" altLang="en-US" sz="2000" b="1">
                <a:solidFill>
                  <a:srgbClr val="F39800"/>
                </a:solidFill>
                <a:latin typeface="微軟正黑體" panose="020B0604030504040204" pitchFamily="34" charset="-120"/>
                <a:ea typeface="微軟正黑體" panose="020B0604030504040204" pitchFamily="34" charset="-120"/>
                <a:sym typeface="Calibri"/>
              </a:rPr>
              <a:t>根據不同的使用場景，數位轉型應整合多元的科技服務。因此，雲端運算、物聯網及數據管理等技術的使用率都有明顯成長</a:t>
            </a:r>
            <a:endParaRPr lang="en-US" altLang="zh-TW" sz="2000" b="1">
              <a:solidFill>
                <a:srgbClr val="F39800"/>
              </a:solidFill>
              <a:latin typeface="微軟正黑體" panose="020B0604030504040204" pitchFamily="34" charset="-120"/>
              <a:ea typeface="微軟正黑體" panose="020B0604030504040204" pitchFamily="34" charset="-120"/>
              <a:sym typeface="Calibri"/>
            </a:endParaRPr>
          </a:p>
        </p:txBody>
      </p:sp>
      <p:sp>
        <p:nvSpPr>
          <p:cNvPr id="21" name="矩形 20">
            <a:extLst>
              <a:ext uri="{FF2B5EF4-FFF2-40B4-BE49-F238E27FC236}">
                <a16:creationId xmlns:a16="http://schemas.microsoft.com/office/drawing/2014/main" id="{456E64FC-0458-4F63-AEC9-3407483A9AF1}"/>
              </a:ext>
            </a:extLst>
          </p:cNvPr>
          <p:cNvSpPr/>
          <p:nvPr/>
        </p:nvSpPr>
        <p:spPr>
          <a:xfrm>
            <a:off x="677281" y="1865013"/>
            <a:ext cx="3271507" cy="316871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23583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25458E26-E4D5-4689-BC4D-CD36D81A117D}"/>
              </a:ext>
            </a:extLst>
          </p:cNvPr>
          <p:cNvGrpSpPr/>
          <p:nvPr/>
        </p:nvGrpSpPr>
        <p:grpSpPr>
          <a:xfrm>
            <a:off x="1974019" y="1619844"/>
            <a:ext cx="9154510" cy="4517604"/>
            <a:chOff x="1545021" y="1375162"/>
            <a:chExt cx="9154510" cy="4517604"/>
          </a:xfrm>
        </p:grpSpPr>
        <p:pic>
          <p:nvPicPr>
            <p:cNvPr id="3" name="圖片 2">
              <a:extLst>
                <a:ext uri="{FF2B5EF4-FFF2-40B4-BE49-F238E27FC236}">
                  <a16:creationId xmlns:a16="http://schemas.microsoft.com/office/drawing/2014/main" id="{ED5DA0F1-3470-42BE-B119-4CF51C3303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45021" y="2024695"/>
              <a:ext cx="9154510" cy="3868071"/>
            </a:xfrm>
            <a:prstGeom prst="rect">
              <a:avLst/>
            </a:prstGeom>
          </p:spPr>
        </p:pic>
        <p:sp>
          <p:nvSpPr>
            <p:cNvPr id="5" name="箭號: 五邊形 4">
              <a:extLst>
                <a:ext uri="{FF2B5EF4-FFF2-40B4-BE49-F238E27FC236}">
                  <a16:creationId xmlns:a16="http://schemas.microsoft.com/office/drawing/2014/main" id="{CCE0A4D9-A30D-41BB-8B9F-163480733C40}"/>
                </a:ext>
              </a:extLst>
            </p:cNvPr>
            <p:cNvSpPr/>
            <p:nvPr/>
          </p:nvSpPr>
          <p:spPr>
            <a:xfrm>
              <a:off x="1727799" y="1375162"/>
              <a:ext cx="8971732" cy="581345"/>
            </a:xfrm>
            <a:prstGeom prst="homePlate">
              <a:avLst/>
            </a:prstGeom>
            <a:gradFill flip="none" rotWithShape="1">
              <a:gsLst>
                <a:gs pos="0">
                  <a:srgbClr val="FF0000"/>
                </a:gs>
                <a:gs pos="0">
                  <a:srgbClr val="C00000"/>
                </a:gs>
                <a:gs pos="100000">
                  <a:srgbClr val="FF0000"/>
                </a:gs>
                <a:gs pos="100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a:latin typeface="微軟正黑體" panose="020B0604030504040204" pitchFamily="34" charset="-120"/>
                  <a:ea typeface="微軟正黑體" panose="020B0604030504040204" pitchFamily="34" charset="-120"/>
                </a:rPr>
                <a:t>企業導入數位轉型的四個階段</a:t>
              </a:r>
            </a:p>
          </p:txBody>
        </p:sp>
        <p:sp>
          <p:nvSpPr>
            <p:cNvPr id="11" name="矩形 10">
              <a:extLst>
                <a:ext uri="{FF2B5EF4-FFF2-40B4-BE49-F238E27FC236}">
                  <a16:creationId xmlns:a16="http://schemas.microsoft.com/office/drawing/2014/main" id="{049ECB11-A8B7-4B4C-BCFF-C2B582B9116A}"/>
                </a:ext>
              </a:extLst>
            </p:cNvPr>
            <p:cNvSpPr/>
            <p:nvPr/>
          </p:nvSpPr>
          <p:spPr>
            <a:xfrm>
              <a:off x="1850439" y="3139817"/>
              <a:ext cx="1820188" cy="986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a:solidFill>
                    <a:schemeClr val="tx1"/>
                  </a:solidFill>
                  <a:latin typeface="微軟正黑體" panose="020B0604030504040204" pitchFamily="34" charset="-120"/>
                  <a:ea typeface="微軟正黑體" panose="020B0604030504040204" pitchFamily="34" charset="-120"/>
                </a:rPr>
                <a:t>導入數位          基礎建設</a:t>
              </a:r>
            </a:p>
          </p:txBody>
        </p:sp>
        <p:sp>
          <p:nvSpPr>
            <p:cNvPr id="12" name="矩形 11">
              <a:extLst>
                <a:ext uri="{FF2B5EF4-FFF2-40B4-BE49-F238E27FC236}">
                  <a16:creationId xmlns:a16="http://schemas.microsoft.com/office/drawing/2014/main" id="{1F2D35F3-C9C1-4BE6-B9D7-DCADC8D95BA2}"/>
                </a:ext>
              </a:extLst>
            </p:cNvPr>
            <p:cNvSpPr/>
            <p:nvPr/>
          </p:nvSpPr>
          <p:spPr>
            <a:xfrm>
              <a:off x="4066870" y="3139817"/>
              <a:ext cx="1910184" cy="986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a:solidFill>
                    <a:schemeClr val="tx1"/>
                  </a:solidFill>
                  <a:latin typeface="微軟正黑體" panose="020B0604030504040204" pitchFamily="34" charset="-120"/>
                  <a:ea typeface="微軟正黑體" panose="020B0604030504040204" pitchFamily="34" charset="-120"/>
                </a:rPr>
                <a:t>整合串聯</a:t>
              </a:r>
              <a:endParaRPr lang="en-US" altLang="zh-TW" sz="2000" b="1">
                <a:solidFill>
                  <a:schemeClr val="tx1"/>
                </a:solidFill>
                <a:latin typeface="微軟正黑體" panose="020B0604030504040204" pitchFamily="34" charset="-120"/>
                <a:ea typeface="微軟正黑體" panose="020B0604030504040204" pitchFamily="34" charset="-120"/>
              </a:endParaRPr>
            </a:p>
            <a:p>
              <a:pPr algn="ctr"/>
              <a:r>
                <a:rPr lang="zh-TW" altLang="en-US" sz="2000" b="1">
                  <a:solidFill>
                    <a:schemeClr val="tx1"/>
                  </a:solidFill>
                  <a:latin typeface="微軟正黑體" panose="020B0604030504040204" pitchFamily="34" charset="-120"/>
                  <a:ea typeface="微軟正黑體" panose="020B0604030504040204" pitchFamily="34" charset="-120"/>
                </a:rPr>
                <a:t>多元系統</a:t>
              </a:r>
            </a:p>
          </p:txBody>
        </p:sp>
        <p:sp>
          <p:nvSpPr>
            <p:cNvPr id="13" name="矩形 12">
              <a:extLst>
                <a:ext uri="{FF2B5EF4-FFF2-40B4-BE49-F238E27FC236}">
                  <a16:creationId xmlns:a16="http://schemas.microsoft.com/office/drawing/2014/main" id="{79877AE7-A6DB-4E76-9A68-215B548CCA6C}"/>
                </a:ext>
              </a:extLst>
            </p:cNvPr>
            <p:cNvSpPr/>
            <p:nvPr/>
          </p:nvSpPr>
          <p:spPr>
            <a:xfrm>
              <a:off x="6339844" y="3123935"/>
              <a:ext cx="1910184" cy="986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a:solidFill>
                    <a:schemeClr val="tx1"/>
                  </a:solidFill>
                  <a:latin typeface="微軟正黑體" panose="020B0604030504040204" pitchFamily="34" charset="-120"/>
                  <a:ea typeface="微軟正黑體" panose="020B0604030504040204" pitchFamily="34" charset="-120"/>
                </a:rPr>
                <a:t>科技驅動</a:t>
              </a:r>
              <a:endParaRPr lang="en-US" altLang="zh-TW" sz="2000" b="1">
                <a:solidFill>
                  <a:schemeClr val="tx1"/>
                </a:solidFill>
                <a:latin typeface="微軟正黑體" panose="020B0604030504040204" pitchFamily="34" charset="-120"/>
                <a:ea typeface="微軟正黑體" panose="020B0604030504040204" pitchFamily="34" charset="-120"/>
              </a:endParaRPr>
            </a:p>
            <a:p>
              <a:pPr algn="ctr"/>
              <a:r>
                <a:rPr lang="zh-TW" altLang="en-US" sz="2000" b="1">
                  <a:solidFill>
                    <a:schemeClr val="tx1"/>
                  </a:solidFill>
                  <a:latin typeface="微軟正黑體" panose="020B0604030504040204" pitchFamily="34" charset="-120"/>
                  <a:ea typeface="微軟正黑體" panose="020B0604030504040204" pitchFamily="34" charset="-120"/>
                </a:rPr>
                <a:t>商業策略</a:t>
              </a:r>
            </a:p>
          </p:txBody>
        </p:sp>
        <p:sp>
          <p:nvSpPr>
            <p:cNvPr id="14" name="矩形 13">
              <a:extLst>
                <a:ext uri="{FF2B5EF4-FFF2-40B4-BE49-F238E27FC236}">
                  <a16:creationId xmlns:a16="http://schemas.microsoft.com/office/drawing/2014/main" id="{BA118198-AB77-4B89-BA13-86BE83A102E8}"/>
                </a:ext>
              </a:extLst>
            </p:cNvPr>
            <p:cNvSpPr/>
            <p:nvPr/>
          </p:nvSpPr>
          <p:spPr>
            <a:xfrm>
              <a:off x="8573925" y="3131669"/>
              <a:ext cx="1910184" cy="986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a:solidFill>
                    <a:schemeClr val="tx1"/>
                  </a:solidFill>
                  <a:latin typeface="微軟正黑體" panose="020B0604030504040204" pitchFamily="34" charset="-120"/>
                  <a:ea typeface="微軟正黑體" panose="020B0604030504040204" pitchFamily="34" charset="-120"/>
                </a:rPr>
                <a:t>革命性的</a:t>
              </a:r>
              <a:endParaRPr lang="en-US" altLang="zh-TW" sz="2000" b="1">
                <a:solidFill>
                  <a:schemeClr val="tx1"/>
                </a:solidFill>
                <a:latin typeface="微軟正黑體" panose="020B0604030504040204" pitchFamily="34" charset="-120"/>
                <a:ea typeface="微軟正黑體" panose="020B0604030504040204" pitchFamily="34" charset="-120"/>
              </a:endParaRPr>
            </a:p>
            <a:p>
              <a:pPr algn="ctr"/>
              <a:r>
                <a:rPr lang="zh-TW" altLang="en-US" sz="2000" b="1">
                  <a:solidFill>
                    <a:schemeClr val="tx1"/>
                  </a:solidFill>
                  <a:latin typeface="微軟正黑體" panose="020B0604030504040204" pitchFamily="34" charset="-120"/>
                  <a:ea typeface="微軟正黑體" panose="020B0604030504040204" pitchFamily="34" charset="-120"/>
                </a:rPr>
                <a:t>商業模式</a:t>
              </a:r>
            </a:p>
          </p:txBody>
        </p:sp>
        <p:sp>
          <p:nvSpPr>
            <p:cNvPr id="15" name="矩形 14">
              <a:extLst>
                <a:ext uri="{FF2B5EF4-FFF2-40B4-BE49-F238E27FC236}">
                  <a16:creationId xmlns:a16="http://schemas.microsoft.com/office/drawing/2014/main" id="{CE37E9A2-2A0D-469E-BF22-AE6E0D3BFE8A}"/>
                </a:ext>
              </a:extLst>
            </p:cNvPr>
            <p:cNvSpPr/>
            <p:nvPr/>
          </p:nvSpPr>
          <p:spPr>
            <a:xfrm>
              <a:off x="1866128" y="4215908"/>
              <a:ext cx="1820188" cy="1463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a:solidFill>
                    <a:schemeClr val="bg2">
                      <a:lumMod val="50000"/>
                    </a:schemeClr>
                  </a:solidFill>
                  <a:latin typeface="微軟正黑體" panose="020B0604030504040204" pitchFamily="34" charset="-120"/>
                  <a:ea typeface="微軟正黑體" panose="020B0604030504040204" pitchFamily="34" charset="-120"/>
                </a:rPr>
                <a:t> 面對數位化的浪潮，企業開始思考應該導入何種新科技</a:t>
              </a:r>
              <a:r>
                <a:rPr lang="en-US" altLang="zh-TW" sz="1400" b="1">
                  <a:solidFill>
                    <a:schemeClr val="bg2">
                      <a:lumMod val="50000"/>
                    </a:schemeClr>
                  </a:solidFill>
                  <a:latin typeface="微軟正黑體" panose="020B0604030504040204" pitchFamily="34" charset="-120"/>
                  <a:ea typeface="微軟正黑體" panose="020B0604030504040204" pitchFamily="34" charset="-120"/>
                </a:rPr>
                <a:t>?</a:t>
              </a:r>
              <a:endParaRPr lang="zh-TW" altLang="en-US" sz="1400" b="1">
                <a:solidFill>
                  <a:schemeClr val="bg2">
                    <a:lumMod val="50000"/>
                  </a:schemeClr>
                </a:solidFill>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F094587B-2F45-42D5-84EC-D0CD7AFF208E}"/>
                </a:ext>
              </a:extLst>
            </p:cNvPr>
            <p:cNvSpPr/>
            <p:nvPr/>
          </p:nvSpPr>
          <p:spPr>
            <a:xfrm>
              <a:off x="4126503" y="4238188"/>
              <a:ext cx="1820188" cy="1463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a:solidFill>
                    <a:schemeClr val="bg2">
                      <a:lumMod val="50000"/>
                    </a:schemeClr>
                  </a:solidFill>
                  <a:latin typeface="微軟正黑體" panose="020B0604030504040204" pitchFamily="34" charset="-120"/>
                  <a:ea typeface="微軟正黑體" panose="020B0604030504040204" pitchFamily="34" charset="-120"/>
                </a:rPr>
                <a:t> 為了讓優化流程、提升效益，企業轉向整合分散的核心系統</a:t>
              </a:r>
            </a:p>
          </p:txBody>
        </p:sp>
        <p:sp>
          <p:nvSpPr>
            <p:cNvPr id="17" name="矩形 16">
              <a:extLst>
                <a:ext uri="{FF2B5EF4-FFF2-40B4-BE49-F238E27FC236}">
                  <a16:creationId xmlns:a16="http://schemas.microsoft.com/office/drawing/2014/main" id="{AEA1A9B0-3744-4A22-97CF-829ADED75D7C}"/>
                </a:ext>
              </a:extLst>
            </p:cNvPr>
            <p:cNvSpPr/>
            <p:nvPr/>
          </p:nvSpPr>
          <p:spPr>
            <a:xfrm>
              <a:off x="6384842" y="4238188"/>
              <a:ext cx="1820188" cy="1463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a:solidFill>
                    <a:schemeClr val="bg2">
                      <a:lumMod val="50000"/>
                    </a:schemeClr>
                  </a:solidFill>
                  <a:latin typeface="微軟正黑體" panose="020B0604030504040204" pitchFamily="34" charset="-120"/>
                  <a:ea typeface="微軟正黑體" panose="020B0604030504040204" pitchFamily="34" charset="-120"/>
                </a:rPr>
                <a:t>當科技到位後，企業回頭反思科技及數據該如何精準的使用</a:t>
              </a:r>
            </a:p>
          </p:txBody>
        </p:sp>
        <p:sp>
          <p:nvSpPr>
            <p:cNvPr id="18" name="矩形 17">
              <a:extLst>
                <a:ext uri="{FF2B5EF4-FFF2-40B4-BE49-F238E27FC236}">
                  <a16:creationId xmlns:a16="http://schemas.microsoft.com/office/drawing/2014/main" id="{D512AF30-2F71-4B94-B417-86AD0FAF811A}"/>
                </a:ext>
              </a:extLst>
            </p:cNvPr>
            <p:cNvSpPr/>
            <p:nvPr/>
          </p:nvSpPr>
          <p:spPr>
            <a:xfrm>
              <a:off x="8643181" y="4254495"/>
              <a:ext cx="1820188" cy="1463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a:solidFill>
                    <a:schemeClr val="bg2">
                      <a:lumMod val="50000"/>
                    </a:schemeClr>
                  </a:solidFill>
                  <a:latin typeface="微軟正黑體" panose="020B0604030504040204" pitchFamily="34" charset="-120"/>
                  <a:ea typeface="微軟正黑體" panose="020B0604030504040204" pitchFamily="34" charset="-120"/>
                </a:rPr>
                <a:t>透過科技與商業策略的互動與分析，而建立起全新的商業模式</a:t>
              </a:r>
            </a:p>
          </p:txBody>
        </p:sp>
      </p:grpSp>
      <p:sp>
        <p:nvSpPr>
          <p:cNvPr id="19" name="文字方塊 18">
            <a:extLst>
              <a:ext uri="{FF2B5EF4-FFF2-40B4-BE49-F238E27FC236}">
                <a16:creationId xmlns:a16="http://schemas.microsoft.com/office/drawing/2014/main" id="{EF1B4BE9-1F1B-45BB-9CBD-83B7BF1BB553}"/>
              </a:ext>
            </a:extLst>
          </p:cNvPr>
          <p:cNvSpPr txBox="1"/>
          <p:nvPr/>
        </p:nvSpPr>
        <p:spPr>
          <a:xfrm>
            <a:off x="6014182" y="6262758"/>
            <a:ext cx="5529138" cy="230832"/>
          </a:xfrm>
          <a:prstGeom prst="rect">
            <a:avLst/>
          </a:prstGeom>
          <a:noFill/>
        </p:spPr>
        <p:txBody>
          <a:bodyPr wrap="square">
            <a:spAutoFit/>
          </a:bodyPr>
          <a:lstStyle/>
          <a:p>
            <a:r>
              <a:rPr lang="en-US" altLang="zh-TW" sz="900">
                <a:solidFill>
                  <a:schemeClr val="tx1">
                    <a:lumMod val="50000"/>
                    <a:lumOff val="50000"/>
                  </a:schemeClr>
                </a:solidFill>
                <a:latin typeface="微軟正黑體" panose="020B0604030504040204" pitchFamily="34" charset="-120"/>
                <a:ea typeface="微軟正黑體" panose="020B0604030504040204" pitchFamily="34" charset="-120"/>
              </a:rPr>
              <a:t>Source: Bain &amp; Company, Four Winning Patterns of Digital Transformation, 2021</a:t>
            </a:r>
          </a:p>
        </p:txBody>
      </p:sp>
      <p:sp>
        <p:nvSpPr>
          <p:cNvPr id="21" name="標題 2">
            <a:extLst>
              <a:ext uri="{FF2B5EF4-FFF2-40B4-BE49-F238E27FC236}">
                <a16:creationId xmlns:a16="http://schemas.microsoft.com/office/drawing/2014/main" id="{00A78ABD-74D5-43E5-9554-BF88B4E348D8}"/>
              </a:ext>
            </a:extLst>
          </p:cNvPr>
          <p:cNvSpPr>
            <a:spLocks noGrp="1"/>
          </p:cNvSpPr>
          <p:nvPr>
            <p:ph type="title"/>
          </p:nvPr>
        </p:nvSpPr>
        <p:spPr/>
        <p:txBody>
          <a:bodyPr/>
          <a:lstStyle/>
          <a:p>
            <a:r>
              <a:rPr lang="zh-TW" altLang="en-US" b="1">
                <a:latin typeface="微軟正黑體" panose="020B0604030504040204" pitchFamily="34" charset="-120"/>
                <a:ea typeface="微軟正黑體" panose="020B0604030504040204" pitchFamily="34" charset="-120"/>
              </a:rPr>
              <a:t>數位轉型是階段性的進程</a:t>
            </a:r>
          </a:p>
        </p:txBody>
      </p:sp>
      <p:sp>
        <p:nvSpPr>
          <p:cNvPr id="20" name="投影片編號版面配置區 2">
            <a:extLst>
              <a:ext uri="{FF2B5EF4-FFF2-40B4-BE49-F238E27FC236}">
                <a16:creationId xmlns:a16="http://schemas.microsoft.com/office/drawing/2014/main" id="{34305FF3-C83A-4BF9-8A6C-FE9EF45599AC}"/>
              </a:ext>
            </a:extLst>
          </p:cNvPr>
          <p:cNvSpPr txBox="1">
            <a:spLocks/>
          </p:cNvSpPr>
          <p:nvPr/>
        </p:nvSpPr>
        <p:spPr>
          <a:xfrm>
            <a:off x="9448800" y="64770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560E7E-2699-8243-8857-4FC3E8B78A82}" type="slidenum">
              <a:rPr lang="en-US" smtClean="0">
                <a:latin typeface="微軟正黑體" panose="020B0604030504040204" pitchFamily="34" charset="-120"/>
                <a:ea typeface="微軟正黑體" panose="020B0604030504040204" pitchFamily="34" charset="-120"/>
              </a:rPr>
              <a:pPr/>
              <a:t>27</a:t>
            </a:fld>
            <a:endParaRPr lang="en-US">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FFBCFBFC-9DE9-0F7A-FF14-35293F539E1E}"/>
              </a:ext>
            </a:extLst>
          </p:cNvPr>
          <p:cNvSpPr/>
          <p:nvPr/>
        </p:nvSpPr>
        <p:spPr>
          <a:xfrm>
            <a:off x="499730" y="2350903"/>
            <a:ext cx="1329070" cy="1125722"/>
          </a:xfrm>
          <a:prstGeom prst="rect">
            <a:avLst/>
          </a:prstGeom>
          <a:noFill/>
          <a:ln w="19050">
            <a:solidFill>
              <a:srgbClr val="E063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組織</a:t>
            </a:r>
            <a:endParaRPr lang="en-US" altLang="zh-TW">
              <a:solidFill>
                <a:sysClr val="windowText" lastClr="000000"/>
              </a:solidFill>
            </a:endParaRPr>
          </a:p>
          <a:p>
            <a:pPr algn="ctr"/>
            <a:r>
              <a:rPr lang="zh-TW" altLang="en-US">
                <a:solidFill>
                  <a:sysClr val="windowText" lastClr="000000"/>
                </a:solidFill>
              </a:rPr>
              <a:t>支持</a:t>
            </a:r>
          </a:p>
        </p:txBody>
      </p:sp>
      <p:sp>
        <p:nvSpPr>
          <p:cNvPr id="7" name="矩形 6">
            <a:extLst>
              <a:ext uri="{FF2B5EF4-FFF2-40B4-BE49-F238E27FC236}">
                <a16:creationId xmlns:a16="http://schemas.microsoft.com/office/drawing/2014/main" id="{EB344269-8807-786C-91B5-DE7EFE6ECC9F}"/>
              </a:ext>
            </a:extLst>
          </p:cNvPr>
          <p:cNvSpPr/>
          <p:nvPr/>
        </p:nvSpPr>
        <p:spPr>
          <a:xfrm>
            <a:off x="491697" y="1619694"/>
            <a:ext cx="1329070" cy="581246"/>
          </a:xfrm>
          <a:prstGeom prst="rect">
            <a:avLst/>
          </a:prstGeom>
          <a:solidFill>
            <a:srgbClr val="FF8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t>導入前</a:t>
            </a:r>
          </a:p>
        </p:txBody>
      </p:sp>
      <p:sp>
        <p:nvSpPr>
          <p:cNvPr id="22" name="矩形 21">
            <a:extLst>
              <a:ext uri="{FF2B5EF4-FFF2-40B4-BE49-F238E27FC236}">
                <a16:creationId xmlns:a16="http://schemas.microsoft.com/office/drawing/2014/main" id="{2D350C59-4306-DF87-16CA-014A4F5DFB8B}"/>
              </a:ext>
            </a:extLst>
          </p:cNvPr>
          <p:cNvSpPr/>
          <p:nvPr/>
        </p:nvSpPr>
        <p:spPr>
          <a:xfrm>
            <a:off x="509255" y="3636778"/>
            <a:ext cx="1329070" cy="1125722"/>
          </a:xfrm>
          <a:prstGeom prst="rect">
            <a:avLst/>
          </a:prstGeom>
          <a:noFill/>
          <a:ln w="19050">
            <a:solidFill>
              <a:srgbClr val="E063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定義</a:t>
            </a:r>
            <a:endParaRPr lang="en-US" altLang="zh-TW">
              <a:solidFill>
                <a:sysClr val="windowText" lastClr="000000"/>
              </a:solidFill>
            </a:endParaRPr>
          </a:p>
          <a:p>
            <a:pPr algn="ctr"/>
            <a:r>
              <a:rPr lang="zh-TW" altLang="en-US">
                <a:solidFill>
                  <a:sysClr val="windowText" lastClr="000000"/>
                </a:solidFill>
              </a:rPr>
              <a:t>痛點</a:t>
            </a:r>
          </a:p>
        </p:txBody>
      </p:sp>
      <p:sp>
        <p:nvSpPr>
          <p:cNvPr id="23" name="矩形 22">
            <a:extLst>
              <a:ext uri="{FF2B5EF4-FFF2-40B4-BE49-F238E27FC236}">
                <a16:creationId xmlns:a16="http://schemas.microsoft.com/office/drawing/2014/main" id="{3516E5B4-8D71-DC23-7C45-0E9AA08B9F52}"/>
              </a:ext>
            </a:extLst>
          </p:cNvPr>
          <p:cNvSpPr/>
          <p:nvPr/>
        </p:nvSpPr>
        <p:spPr>
          <a:xfrm>
            <a:off x="518145" y="4922653"/>
            <a:ext cx="1329070" cy="1125722"/>
          </a:xfrm>
          <a:prstGeom prst="rect">
            <a:avLst/>
          </a:prstGeom>
          <a:noFill/>
          <a:ln w="19050">
            <a:solidFill>
              <a:srgbClr val="E063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a:solidFill>
                  <a:sysClr val="windowText" lastClr="000000"/>
                </a:solidFill>
              </a:rPr>
              <a:t>轉型</a:t>
            </a:r>
            <a:endParaRPr lang="en-US" altLang="zh-TW">
              <a:solidFill>
                <a:sysClr val="windowText" lastClr="000000"/>
              </a:solidFill>
            </a:endParaRPr>
          </a:p>
          <a:p>
            <a:pPr algn="ctr"/>
            <a:r>
              <a:rPr lang="zh-TW" altLang="en-US">
                <a:solidFill>
                  <a:sysClr val="windowText" lastClr="000000"/>
                </a:solidFill>
              </a:rPr>
              <a:t>方向</a:t>
            </a:r>
          </a:p>
        </p:txBody>
      </p:sp>
    </p:spTree>
    <p:extLst>
      <p:ext uri="{BB962C8B-B14F-4D97-AF65-F5344CB8AC3E}">
        <p14:creationId xmlns:p14="http://schemas.microsoft.com/office/powerpoint/2010/main" val="621438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橢圓 56">
            <a:extLst>
              <a:ext uri="{FF2B5EF4-FFF2-40B4-BE49-F238E27FC236}">
                <a16:creationId xmlns:a16="http://schemas.microsoft.com/office/drawing/2014/main" id="{77BD36AB-019C-494F-851B-3543F035BC21}"/>
              </a:ext>
            </a:extLst>
          </p:cNvPr>
          <p:cNvSpPr/>
          <p:nvPr/>
        </p:nvSpPr>
        <p:spPr>
          <a:xfrm>
            <a:off x="542236" y="1562950"/>
            <a:ext cx="11310891" cy="4990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2"/>
              </a:solidFill>
              <a:latin typeface="微軟正黑體" panose="020B0604030504040204" pitchFamily="34" charset="-120"/>
              <a:ea typeface="微軟正黑體" panose="020B0604030504040204" pitchFamily="34" charset="-120"/>
            </a:endParaRPr>
          </a:p>
        </p:txBody>
      </p:sp>
      <p:sp>
        <p:nvSpPr>
          <p:cNvPr id="63" name="文字方塊 62">
            <a:extLst>
              <a:ext uri="{FF2B5EF4-FFF2-40B4-BE49-F238E27FC236}">
                <a16:creationId xmlns:a16="http://schemas.microsoft.com/office/drawing/2014/main" id="{FFA97421-F2EC-40D0-8F3F-178E5AEBC75B}"/>
              </a:ext>
            </a:extLst>
          </p:cNvPr>
          <p:cNvSpPr txBox="1"/>
          <p:nvPr/>
        </p:nvSpPr>
        <p:spPr>
          <a:xfrm>
            <a:off x="10698788" y="2949818"/>
            <a:ext cx="520574" cy="2277547"/>
          </a:xfrm>
          <a:prstGeom prst="rect">
            <a:avLst/>
          </a:prstGeom>
          <a:solidFill>
            <a:schemeClr val="bg2">
              <a:lumMod val="50000"/>
            </a:schemeClr>
          </a:solidFill>
        </p:spPr>
        <p:txBody>
          <a:bodyPr wrap="square" rtlCol="0">
            <a:spAutoFit/>
          </a:bodyPr>
          <a:lstStyle>
            <a:defPPr>
              <a:defRPr lang="zh-TW"/>
            </a:defPPr>
            <a:lvl1pPr algn="ctr">
              <a:defRPr sz="2000" b="1">
                <a:solidFill>
                  <a:schemeClr val="bg1"/>
                </a:solidFill>
              </a:defRPr>
            </a:lvl1pPr>
          </a:lstStyle>
          <a:p>
            <a:r>
              <a:rPr lang="en-US" altLang="zh-TW" sz="800">
                <a:latin typeface="微軟正黑體" panose="020B0604030504040204" pitchFamily="34" charset="-120"/>
                <a:ea typeface="微軟正黑體" panose="020B0604030504040204" pitchFamily="34" charset="-120"/>
              </a:rPr>
              <a:t> </a:t>
            </a:r>
          </a:p>
          <a:p>
            <a:r>
              <a:rPr lang="zh-TW" altLang="en-US" sz="1400">
                <a:latin typeface="微軟正黑體" panose="020B0604030504040204" pitchFamily="34" charset="-120"/>
                <a:ea typeface="微軟正黑體" panose="020B0604030504040204" pitchFamily="34" charset="-120"/>
              </a:rPr>
              <a:t>雲端安全</a:t>
            </a:r>
            <a:r>
              <a:rPr lang="en-US" altLang="zh-TW" sz="1400">
                <a:latin typeface="微軟正黑體" panose="020B0604030504040204" pitchFamily="34" charset="-120"/>
                <a:ea typeface="微軟正黑體" panose="020B0604030504040204" pitchFamily="34" charset="-120"/>
              </a:rPr>
              <a:t>360</a:t>
            </a:r>
            <a:r>
              <a:rPr lang="zh-TW" altLang="en-US" sz="1400">
                <a:latin typeface="微軟正黑體" panose="020B0604030504040204" pitchFamily="34" charset="-120"/>
                <a:ea typeface="微軟正黑體" panose="020B0604030504040204" pitchFamily="34" charset="-120"/>
              </a:rPr>
              <a:t>解決方案</a:t>
            </a:r>
            <a:endParaRPr lang="en-US" altLang="zh-TW" sz="1400">
              <a:latin typeface="微軟正黑體" panose="020B0604030504040204" pitchFamily="34" charset="-120"/>
              <a:ea typeface="微軟正黑體" panose="020B0604030504040204" pitchFamily="34" charset="-120"/>
            </a:endParaRPr>
          </a:p>
          <a:p>
            <a:endParaRPr lang="zh-TW" altLang="en-US" sz="800">
              <a:latin typeface="微軟正黑體" panose="020B0604030504040204" pitchFamily="34" charset="-120"/>
              <a:ea typeface="微軟正黑體" panose="020B0604030504040204" pitchFamily="34" charset="-120"/>
            </a:endParaRPr>
          </a:p>
        </p:txBody>
      </p:sp>
      <p:sp>
        <p:nvSpPr>
          <p:cNvPr id="106" name="文字方塊 105">
            <a:extLst>
              <a:ext uri="{FF2B5EF4-FFF2-40B4-BE49-F238E27FC236}">
                <a16:creationId xmlns:a16="http://schemas.microsoft.com/office/drawing/2014/main" id="{4A9B619C-7D26-42E7-B988-B73E69D00CDC}"/>
              </a:ext>
            </a:extLst>
          </p:cNvPr>
          <p:cNvSpPr txBox="1"/>
          <p:nvPr/>
        </p:nvSpPr>
        <p:spPr>
          <a:xfrm>
            <a:off x="1162122" y="2949818"/>
            <a:ext cx="492443" cy="2246769"/>
          </a:xfrm>
          <a:prstGeom prst="rect">
            <a:avLst/>
          </a:prstGeom>
          <a:solidFill>
            <a:schemeClr val="bg2">
              <a:lumMod val="50000"/>
            </a:schemeClr>
          </a:solidFill>
        </p:spPr>
        <p:txBody>
          <a:bodyPr wrap="square" rtlCol="0">
            <a:spAutoFit/>
          </a:bodyPr>
          <a:lstStyle>
            <a:defPPr>
              <a:defRPr lang="zh-TW"/>
            </a:defPPr>
            <a:lvl1pPr algn="ctr">
              <a:defRPr sz="2000" b="1">
                <a:solidFill>
                  <a:schemeClr val="bg1"/>
                </a:solidFill>
              </a:defRPr>
            </a:lvl1pPr>
          </a:lstStyle>
          <a:p>
            <a:r>
              <a:rPr lang="zh-TW" altLang="en-US" sz="1400">
                <a:latin typeface="微軟正黑體" panose="020B0604030504040204" pitchFamily="34" charset="-120"/>
                <a:ea typeface="微軟正黑體" panose="020B0604030504040204" pitchFamily="34" charset="-120"/>
              </a:rPr>
              <a:t>上雲前置資安健檢服務</a:t>
            </a:r>
          </a:p>
        </p:txBody>
      </p:sp>
      <p:sp>
        <p:nvSpPr>
          <p:cNvPr id="2" name="橢圓 1">
            <a:extLst>
              <a:ext uri="{FF2B5EF4-FFF2-40B4-BE49-F238E27FC236}">
                <a16:creationId xmlns:a16="http://schemas.microsoft.com/office/drawing/2014/main" id="{62350911-6844-477B-A2A3-EC3AEDE4B715}"/>
              </a:ext>
            </a:extLst>
          </p:cNvPr>
          <p:cNvSpPr/>
          <p:nvPr/>
        </p:nvSpPr>
        <p:spPr>
          <a:xfrm>
            <a:off x="4079654" y="1777821"/>
            <a:ext cx="4320000" cy="504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a:solidFill>
                  <a:schemeClr val="bg1"/>
                </a:solidFill>
                <a:latin typeface="微軟正黑體" panose="020B0604030504040204" pitchFamily="34" charset="-120"/>
                <a:ea typeface="微軟正黑體" panose="020B0604030504040204" pitchFamily="34" charset="-120"/>
              </a:rPr>
              <a:t>伊雲谷雲端資安解決方案</a:t>
            </a:r>
          </a:p>
        </p:txBody>
      </p:sp>
      <p:sp>
        <p:nvSpPr>
          <p:cNvPr id="60" name="橢圓 59">
            <a:extLst>
              <a:ext uri="{FF2B5EF4-FFF2-40B4-BE49-F238E27FC236}">
                <a16:creationId xmlns:a16="http://schemas.microsoft.com/office/drawing/2014/main" id="{E79D647B-00D9-4E34-ABC6-43132D2C4BD8}"/>
              </a:ext>
            </a:extLst>
          </p:cNvPr>
          <p:cNvSpPr/>
          <p:nvPr/>
        </p:nvSpPr>
        <p:spPr>
          <a:xfrm>
            <a:off x="4563510" y="5818896"/>
            <a:ext cx="3239098" cy="5040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a:latin typeface="微軟正黑體" panose="020B0604030504040204" pitchFamily="34" charset="-120"/>
                <a:ea typeface="微軟正黑體" panose="020B0604030504040204" pitchFamily="34" charset="-120"/>
              </a:rPr>
              <a:t>雲端最佳實務架構顧問</a:t>
            </a:r>
          </a:p>
        </p:txBody>
      </p:sp>
      <p:sp>
        <p:nvSpPr>
          <p:cNvPr id="58" name="文字方塊 57">
            <a:extLst>
              <a:ext uri="{FF2B5EF4-FFF2-40B4-BE49-F238E27FC236}">
                <a16:creationId xmlns:a16="http://schemas.microsoft.com/office/drawing/2014/main" id="{4866CA9E-0AB5-419F-AAD8-425850C9F1A2}"/>
              </a:ext>
            </a:extLst>
          </p:cNvPr>
          <p:cNvSpPr txBox="1"/>
          <p:nvPr/>
        </p:nvSpPr>
        <p:spPr>
          <a:xfrm>
            <a:off x="5803173" y="6382383"/>
            <a:ext cx="4750379" cy="400110"/>
          </a:xfrm>
          <a:prstGeom prst="rect">
            <a:avLst/>
          </a:prstGeom>
          <a:noFill/>
        </p:spPr>
        <p:txBody>
          <a:bodyPr wrap="square" lIns="91440" tIns="45720" rIns="91440" bIns="45720" anchor="t">
            <a:spAutoFit/>
          </a:bodyPr>
          <a:lstStyle/>
          <a:p>
            <a:pPr latinLnBrk="0"/>
            <a:r>
              <a:rPr lang="en-US" altLang="zh-TW" sz="1000" b="0" i="0">
                <a:solidFill>
                  <a:schemeClr val="bg1"/>
                </a:solidFill>
                <a:effectLst/>
                <a:latin typeface="微軟正黑體" panose="020B0604030504040204" pitchFamily="34" charset="-120"/>
                <a:ea typeface="微軟正黑體" panose="020B0604030504040204" pitchFamily="34" charset="-120"/>
              </a:rPr>
              <a:t>Source: &lt;Bain &amp; Company&gt;, &lt;Four Winning Patterns of Digital Transformation&gt;, 2021</a:t>
            </a:r>
          </a:p>
        </p:txBody>
      </p:sp>
      <p:sp>
        <p:nvSpPr>
          <p:cNvPr id="86" name="文字方塊 85">
            <a:extLst>
              <a:ext uri="{FF2B5EF4-FFF2-40B4-BE49-F238E27FC236}">
                <a16:creationId xmlns:a16="http://schemas.microsoft.com/office/drawing/2014/main" id="{5B39D8E8-4711-4CB2-B51E-EADDCA83F779}"/>
              </a:ext>
            </a:extLst>
          </p:cNvPr>
          <p:cNvSpPr txBox="1"/>
          <p:nvPr/>
        </p:nvSpPr>
        <p:spPr>
          <a:xfrm>
            <a:off x="762747" y="1237008"/>
            <a:ext cx="10566233" cy="369332"/>
          </a:xfrm>
          <a:prstGeom prst="rect">
            <a:avLst/>
          </a:prstGeom>
          <a:noFill/>
        </p:spPr>
        <p:txBody>
          <a:bodyPr wrap="square">
            <a:spAutoFit/>
          </a:bodyPr>
          <a:lstStyle/>
          <a:p>
            <a:r>
              <a:rPr lang="zh-TW" altLang="en-US" b="1">
                <a:solidFill>
                  <a:schemeClr val="bg1">
                    <a:lumMod val="75000"/>
                  </a:schemeClr>
                </a:solidFill>
              </a:rPr>
              <a:t>業界唯一擁有資安服務及雲端科技的雙重引擎，鎖定雲端客戶並提供最穩固的轉型基礎</a:t>
            </a:r>
          </a:p>
        </p:txBody>
      </p:sp>
      <p:sp>
        <p:nvSpPr>
          <p:cNvPr id="4" name="箭號: 向右 3">
            <a:extLst>
              <a:ext uri="{FF2B5EF4-FFF2-40B4-BE49-F238E27FC236}">
                <a16:creationId xmlns:a16="http://schemas.microsoft.com/office/drawing/2014/main" id="{702D6307-C28B-4D73-9069-A96E0DEE4D21}"/>
              </a:ext>
            </a:extLst>
          </p:cNvPr>
          <p:cNvSpPr/>
          <p:nvPr/>
        </p:nvSpPr>
        <p:spPr>
          <a:xfrm>
            <a:off x="3289786" y="4902794"/>
            <a:ext cx="6103464" cy="11351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35F879ED-F662-4398-A70B-AD5040DF041D}"/>
              </a:ext>
            </a:extLst>
          </p:cNvPr>
          <p:cNvSpPr/>
          <p:nvPr/>
        </p:nvSpPr>
        <p:spPr>
          <a:xfrm>
            <a:off x="3220472" y="2602738"/>
            <a:ext cx="6276817" cy="1455363"/>
          </a:xfrm>
          <a:prstGeom prst="rect">
            <a:avLst/>
          </a:prstGeom>
          <a:noFill/>
          <a:ln w="3175">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6692C6DD-D702-45BF-90DE-2FA39B4C523C}"/>
              </a:ext>
            </a:extLst>
          </p:cNvPr>
          <p:cNvSpPr/>
          <p:nvPr/>
        </p:nvSpPr>
        <p:spPr>
          <a:xfrm>
            <a:off x="3220472" y="4129839"/>
            <a:ext cx="6276817" cy="1455363"/>
          </a:xfrm>
          <a:prstGeom prst="rect">
            <a:avLst/>
          </a:prstGeom>
          <a:noFill/>
          <a:ln w="3175">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19" name="箭號: 向右 18">
            <a:extLst>
              <a:ext uri="{FF2B5EF4-FFF2-40B4-BE49-F238E27FC236}">
                <a16:creationId xmlns:a16="http://schemas.microsoft.com/office/drawing/2014/main" id="{47C2BBE3-F996-44CD-B269-2D9ACF5D037D}"/>
              </a:ext>
            </a:extLst>
          </p:cNvPr>
          <p:cNvSpPr/>
          <p:nvPr/>
        </p:nvSpPr>
        <p:spPr>
          <a:xfrm rot="5400000">
            <a:off x="4056624" y="3954341"/>
            <a:ext cx="247456" cy="198432"/>
          </a:xfrm>
          <a:prstGeom prst="rightArrow">
            <a:avLst/>
          </a:prstGeom>
          <a:solidFill>
            <a:srgbClr val="1E50A1"/>
          </a:solidFill>
          <a:ln>
            <a:solidFill>
              <a:srgbClr val="1E5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20" name="箭號: 向右 19">
            <a:extLst>
              <a:ext uri="{FF2B5EF4-FFF2-40B4-BE49-F238E27FC236}">
                <a16:creationId xmlns:a16="http://schemas.microsoft.com/office/drawing/2014/main" id="{158FB935-731D-4EC1-B0F8-F3B664FBA110}"/>
              </a:ext>
            </a:extLst>
          </p:cNvPr>
          <p:cNvSpPr/>
          <p:nvPr/>
        </p:nvSpPr>
        <p:spPr>
          <a:xfrm rot="5400000">
            <a:off x="5479886" y="3958194"/>
            <a:ext cx="267965" cy="198432"/>
          </a:xfrm>
          <a:prstGeom prst="rightArrow">
            <a:avLst/>
          </a:prstGeom>
          <a:solidFill>
            <a:srgbClr val="1E50A1"/>
          </a:solidFill>
          <a:ln>
            <a:solidFill>
              <a:srgbClr val="1E5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21" name="箭號: 向右 20">
            <a:extLst>
              <a:ext uri="{FF2B5EF4-FFF2-40B4-BE49-F238E27FC236}">
                <a16:creationId xmlns:a16="http://schemas.microsoft.com/office/drawing/2014/main" id="{8DE10A01-FF04-41F9-92D4-BB26D1292FEA}"/>
              </a:ext>
            </a:extLst>
          </p:cNvPr>
          <p:cNvSpPr/>
          <p:nvPr/>
        </p:nvSpPr>
        <p:spPr>
          <a:xfrm rot="5400000">
            <a:off x="6946249" y="3956310"/>
            <a:ext cx="247456" cy="198432"/>
          </a:xfrm>
          <a:prstGeom prst="rightArrow">
            <a:avLst/>
          </a:prstGeom>
          <a:solidFill>
            <a:srgbClr val="1E50A1"/>
          </a:solidFill>
          <a:ln>
            <a:solidFill>
              <a:srgbClr val="1E5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22" name="箭號: 向右 21">
            <a:extLst>
              <a:ext uri="{FF2B5EF4-FFF2-40B4-BE49-F238E27FC236}">
                <a16:creationId xmlns:a16="http://schemas.microsoft.com/office/drawing/2014/main" id="{1389F755-C0DA-414A-A7DE-BEC6E89347C4}"/>
              </a:ext>
            </a:extLst>
          </p:cNvPr>
          <p:cNvSpPr/>
          <p:nvPr/>
        </p:nvSpPr>
        <p:spPr>
          <a:xfrm rot="5400000">
            <a:off x="8382193" y="3955260"/>
            <a:ext cx="247456" cy="198432"/>
          </a:xfrm>
          <a:prstGeom prst="rightArrow">
            <a:avLst/>
          </a:prstGeom>
          <a:solidFill>
            <a:srgbClr val="1E50A1"/>
          </a:solidFill>
          <a:ln>
            <a:solidFill>
              <a:srgbClr val="1E5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697397D3-964E-4F1C-8051-9A378F0B2D27}"/>
              </a:ext>
            </a:extLst>
          </p:cNvPr>
          <p:cNvSpPr txBox="1"/>
          <p:nvPr/>
        </p:nvSpPr>
        <p:spPr>
          <a:xfrm>
            <a:off x="1907028" y="3077849"/>
            <a:ext cx="1224054" cy="523220"/>
          </a:xfrm>
          <a:prstGeom prst="rect">
            <a:avLst/>
          </a:prstGeom>
          <a:solidFill>
            <a:srgbClr val="173452"/>
          </a:solidFill>
          <a:ln>
            <a:solidFill>
              <a:schemeClr val="bg1"/>
            </a:solidFill>
          </a:ln>
        </p:spPr>
        <p:txBody>
          <a:bodyPr wrap="square" rtlCol="0">
            <a:spAutoFit/>
          </a:bodyPr>
          <a:lstStyle/>
          <a:p>
            <a:pPr algn="ctr"/>
            <a:r>
              <a:rPr lang="zh-TW" altLang="en-US" sz="1400" b="1">
                <a:solidFill>
                  <a:schemeClr val="bg1"/>
                </a:solidFill>
                <a:latin typeface="微軟正黑體" panose="020B0604030504040204" pitchFamily="34" charset="-120"/>
                <a:ea typeface="微軟正黑體" panose="020B0604030504040204" pitchFamily="34" charset="-120"/>
              </a:rPr>
              <a:t>伊雲谷</a:t>
            </a:r>
            <a:endParaRPr lang="en-US" altLang="zh-TW" sz="1400" b="1">
              <a:solidFill>
                <a:schemeClr val="bg1"/>
              </a:solidFill>
              <a:latin typeface="微軟正黑體" panose="020B0604030504040204" pitchFamily="34" charset="-120"/>
              <a:ea typeface="微軟正黑體" panose="020B0604030504040204" pitchFamily="34" charset="-120"/>
            </a:endParaRPr>
          </a:p>
          <a:p>
            <a:pPr algn="ctr"/>
            <a:r>
              <a:rPr lang="zh-TW" altLang="en-US" sz="1400" b="1">
                <a:solidFill>
                  <a:schemeClr val="bg1"/>
                </a:solidFill>
                <a:latin typeface="微軟正黑體" panose="020B0604030504040204" pitchFamily="34" charset="-120"/>
                <a:ea typeface="微軟正黑體" panose="020B0604030504040204" pitchFamily="34" charset="-120"/>
              </a:rPr>
              <a:t>解決方案</a:t>
            </a:r>
          </a:p>
        </p:txBody>
      </p:sp>
      <p:sp>
        <p:nvSpPr>
          <p:cNvPr id="24" name="文字方塊 23">
            <a:extLst>
              <a:ext uri="{FF2B5EF4-FFF2-40B4-BE49-F238E27FC236}">
                <a16:creationId xmlns:a16="http://schemas.microsoft.com/office/drawing/2014/main" id="{6873927E-0C2F-432B-96C5-8F4467F14056}"/>
              </a:ext>
            </a:extLst>
          </p:cNvPr>
          <p:cNvSpPr txBox="1"/>
          <p:nvPr/>
        </p:nvSpPr>
        <p:spPr>
          <a:xfrm>
            <a:off x="1912024" y="4706421"/>
            <a:ext cx="1224054" cy="523220"/>
          </a:xfrm>
          <a:prstGeom prst="rect">
            <a:avLst/>
          </a:prstGeom>
          <a:solidFill>
            <a:schemeClr val="accent2"/>
          </a:solidFill>
          <a:ln>
            <a:solidFill>
              <a:srgbClr val="F29600"/>
            </a:solidFill>
          </a:ln>
        </p:spPr>
        <p:txBody>
          <a:bodyPr wrap="square" rtlCol="0">
            <a:spAutoFit/>
          </a:bodyPr>
          <a:lstStyle>
            <a:defPPr>
              <a:defRPr lang="zh-TW"/>
            </a:defPPr>
            <a:lvl1pPr algn="ctr">
              <a:defRPr sz="1600" b="1">
                <a:solidFill>
                  <a:schemeClr val="bg1"/>
                </a:solidFill>
                <a:latin typeface="微軟正黑體" panose="020B0604030504040204" pitchFamily="34" charset="-120"/>
                <a:ea typeface="微軟正黑體" panose="020B0604030504040204" pitchFamily="34" charset="-120"/>
              </a:defRPr>
            </a:lvl1pPr>
          </a:lstStyle>
          <a:p>
            <a:r>
              <a:rPr lang="zh-TW" altLang="en-US" sz="1400"/>
              <a:t>數位轉型</a:t>
            </a:r>
            <a:endParaRPr lang="en-US" altLang="zh-TW" sz="1400"/>
          </a:p>
          <a:p>
            <a:r>
              <a:rPr lang="zh-TW" altLang="en-US" sz="1400"/>
              <a:t>旅程</a:t>
            </a:r>
          </a:p>
        </p:txBody>
      </p:sp>
      <p:grpSp>
        <p:nvGrpSpPr>
          <p:cNvPr id="53" name="群組 52">
            <a:extLst>
              <a:ext uri="{FF2B5EF4-FFF2-40B4-BE49-F238E27FC236}">
                <a16:creationId xmlns:a16="http://schemas.microsoft.com/office/drawing/2014/main" id="{CAB0CAE0-53A4-4BA4-86FE-D99CC90A53EF}"/>
              </a:ext>
            </a:extLst>
          </p:cNvPr>
          <p:cNvGrpSpPr/>
          <p:nvPr/>
        </p:nvGrpSpPr>
        <p:grpSpPr>
          <a:xfrm>
            <a:off x="3616079" y="4191628"/>
            <a:ext cx="1130782" cy="1315440"/>
            <a:chOff x="3616079" y="4000095"/>
            <a:chExt cx="1130782" cy="1315440"/>
          </a:xfrm>
        </p:grpSpPr>
        <p:pic>
          <p:nvPicPr>
            <p:cNvPr id="5" name="圖片 4">
              <a:extLst>
                <a:ext uri="{FF2B5EF4-FFF2-40B4-BE49-F238E27FC236}">
                  <a16:creationId xmlns:a16="http://schemas.microsoft.com/office/drawing/2014/main" id="{9EC0F8DA-FB8E-4394-94BA-80D994D733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41059" y="4201095"/>
              <a:ext cx="1080823" cy="1114440"/>
            </a:xfrm>
            <a:prstGeom prst="rect">
              <a:avLst/>
            </a:prstGeom>
            <a:ln w="28575">
              <a:solidFill>
                <a:srgbClr val="C00000"/>
              </a:solidFill>
            </a:ln>
          </p:spPr>
        </p:pic>
        <p:sp>
          <p:nvSpPr>
            <p:cNvPr id="9" name="文字方塊 8">
              <a:extLst>
                <a:ext uri="{FF2B5EF4-FFF2-40B4-BE49-F238E27FC236}">
                  <a16:creationId xmlns:a16="http://schemas.microsoft.com/office/drawing/2014/main" id="{F28D3F51-8DE4-4174-B58C-9B739A24E809}"/>
                </a:ext>
              </a:extLst>
            </p:cNvPr>
            <p:cNvSpPr txBox="1"/>
            <p:nvPr/>
          </p:nvSpPr>
          <p:spPr>
            <a:xfrm>
              <a:off x="3616079" y="4000095"/>
              <a:ext cx="1130782" cy="215444"/>
            </a:xfrm>
            <a:prstGeom prst="rect">
              <a:avLst/>
            </a:prstGeom>
            <a:solidFill>
              <a:srgbClr val="C00000"/>
            </a:solidFill>
          </p:spPr>
          <p:txBody>
            <a:bodyPr wrap="square">
              <a:spAutoFit/>
            </a:bodyPr>
            <a:lstStyle/>
            <a:p>
              <a:pPr algn="ctr"/>
              <a:r>
                <a:rPr lang="en-US" altLang="zh-TW" sz="800" b="1" i="0">
                  <a:solidFill>
                    <a:srgbClr val="FFFFFF"/>
                  </a:solidFill>
                  <a:effectLst/>
                  <a:latin typeface="微軟正黑體" panose="020B0604030504040204" pitchFamily="34" charset="-120"/>
                  <a:ea typeface="微軟正黑體" panose="020B0604030504040204" pitchFamily="34" charset="-120"/>
                </a:rPr>
                <a:t>Pattern No. 1</a:t>
              </a:r>
            </a:p>
          </p:txBody>
        </p:sp>
        <p:sp>
          <p:nvSpPr>
            <p:cNvPr id="49" name="矩形 48">
              <a:extLst>
                <a:ext uri="{FF2B5EF4-FFF2-40B4-BE49-F238E27FC236}">
                  <a16:creationId xmlns:a16="http://schemas.microsoft.com/office/drawing/2014/main" id="{152E070C-8DD8-4127-ADB5-2EB1B9E37C88}"/>
                </a:ext>
              </a:extLst>
            </p:cNvPr>
            <p:cNvSpPr/>
            <p:nvPr/>
          </p:nvSpPr>
          <p:spPr>
            <a:xfrm>
              <a:off x="3672526" y="4716331"/>
              <a:ext cx="1002951" cy="578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100" b="1">
                  <a:solidFill>
                    <a:schemeClr val="tx1"/>
                  </a:solidFill>
                  <a:latin typeface="微軟正黑體" panose="020B0604030504040204" pitchFamily="34" charset="-120"/>
                  <a:ea typeface="微軟正黑體" panose="020B0604030504040204" pitchFamily="34" charset="-120"/>
                </a:rPr>
                <a:t>導入數位            </a:t>
              </a:r>
              <a:endParaRPr lang="en-US" altLang="zh-TW" sz="1100" b="1">
                <a:solidFill>
                  <a:schemeClr val="tx1"/>
                </a:solidFill>
                <a:latin typeface="微軟正黑體" panose="020B0604030504040204" pitchFamily="34" charset="-120"/>
                <a:ea typeface="微軟正黑體" panose="020B0604030504040204" pitchFamily="34" charset="-120"/>
              </a:endParaRPr>
            </a:p>
            <a:p>
              <a:pPr algn="ctr"/>
              <a:r>
                <a:rPr lang="zh-TW" altLang="en-US" sz="1100" b="1">
                  <a:solidFill>
                    <a:schemeClr val="tx1"/>
                  </a:solidFill>
                  <a:latin typeface="微軟正黑體" panose="020B0604030504040204" pitchFamily="34" charset="-120"/>
                  <a:ea typeface="微軟正黑體" panose="020B0604030504040204" pitchFamily="34" charset="-120"/>
                </a:rPr>
                <a:t>基礎建設</a:t>
              </a:r>
            </a:p>
          </p:txBody>
        </p:sp>
      </p:grpSp>
      <p:grpSp>
        <p:nvGrpSpPr>
          <p:cNvPr id="55" name="群組 54">
            <a:extLst>
              <a:ext uri="{FF2B5EF4-FFF2-40B4-BE49-F238E27FC236}">
                <a16:creationId xmlns:a16="http://schemas.microsoft.com/office/drawing/2014/main" id="{139333FE-497E-4661-BDD8-ECFA8319B92A}"/>
              </a:ext>
            </a:extLst>
          </p:cNvPr>
          <p:cNvGrpSpPr/>
          <p:nvPr/>
        </p:nvGrpSpPr>
        <p:grpSpPr>
          <a:xfrm>
            <a:off x="5066900" y="4191393"/>
            <a:ext cx="1130782" cy="1315675"/>
            <a:chOff x="5066900" y="3999860"/>
            <a:chExt cx="1130782" cy="1315675"/>
          </a:xfrm>
        </p:grpSpPr>
        <p:pic>
          <p:nvPicPr>
            <p:cNvPr id="8" name="圖片 7">
              <a:extLst>
                <a:ext uri="{FF2B5EF4-FFF2-40B4-BE49-F238E27FC236}">
                  <a16:creationId xmlns:a16="http://schemas.microsoft.com/office/drawing/2014/main" id="{A506D085-F44A-46FD-853F-D936F74A184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91879" y="4201095"/>
              <a:ext cx="1080823" cy="1114440"/>
            </a:xfrm>
            <a:prstGeom prst="rect">
              <a:avLst/>
            </a:prstGeom>
            <a:ln w="28575">
              <a:solidFill>
                <a:srgbClr val="C00000"/>
              </a:solidFill>
            </a:ln>
          </p:spPr>
        </p:pic>
        <p:sp>
          <p:nvSpPr>
            <p:cNvPr id="10" name="文字方塊 9">
              <a:extLst>
                <a:ext uri="{FF2B5EF4-FFF2-40B4-BE49-F238E27FC236}">
                  <a16:creationId xmlns:a16="http://schemas.microsoft.com/office/drawing/2014/main" id="{90EAAAFD-C8C3-4A38-A07C-C259821B6434}"/>
                </a:ext>
              </a:extLst>
            </p:cNvPr>
            <p:cNvSpPr txBox="1"/>
            <p:nvPr/>
          </p:nvSpPr>
          <p:spPr>
            <a:xfrm>
              <a:off x="5066900" y="3999860"/>
              <a:ext cx="1130782" cy="215444"/>
            </a:xfrm>
            <a:prstGeom prst="rect">
              <a:avLst/>
            </a:prstGeom>
            <a:solidFill>
              <a:srgbClr val="C00000"/>
            </a:solidFill>
          </p:spPr>
          <p:txBody>
            <a:bodyPr wrap="square">
              <a:spAutoFit/>
            </a:bodyPr>
            <a:lstStyle/>
            <a:p>
              <a:pPr algn="ctr"/>
              <a:r>
                <a:rPr lang="en-US" altLang="zh-TW" sz="800" b="1" i="0">
                  <a:solidFill>
                    <a:srgbClr val="FFFFFF"/>
                  </a:solidFill>
                  <a:effectLst/>
                  <a:latin typeface="微軟正黑體" panose="020B0604030504040204" pitchFamily="34" charset="-120"/>
                  <a:ea typeface="微軟正黑體" panose="020B0604030504040204" pitchFamily="34" charset="-120"/>
                </a:rPr>
                <a:t>Pattern No. 2</a:t>
              </a:r>
            </a:p>
          </p:txBody>
        </p:sp>
        <p:sp>
          <p:nvSpPr>
            <p:cNvPr id="50" name="矩形 49">
              <a:extLst>
                <a:ext uri="{FF2B5EF4-FFF2-40B4-BE49-F238E27FC236}">
                  <a16:creationId xmlns:a16="http://schemas.microsoft.com/office/drawing/2014/main" id="{5F00909E-D4B4-4D12-BD2D-C0623DCACC4B}"/>
                </a:ext>
              </a:extLst>
            </p:cNvPr>
            <p:cNvSpPr/>
            <p:nvPr/>
          </p:nvSpPr>
          <p:spPr>
            <a:xfrm>
              <a:off x="5101522" y="4716331"/>
              <a:ext cx="1052540" cy="578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100" b="1">
                  <a:solidFill>
                    <a:schemeClr val="tx1"/>
                  </a:solidFill>
                  <a:latin typeface="微軟正黑體" panose="020B0604030504040204" pitchFamily="34" charset="-120"/>
                  <a:ea typeface="微軟正黑體" panose="020B0604030504040204" pitchFamily="34" charset="-120"/>
                </a:rPr>
                <a:t>整合串聯</a:t>
              </a:r>
              <a:endParaRPr lang="en-US" altLang="zh-TW" sz="1100" b="1">
                <a:solidFill>
                  <a:schemeClr val="tx1"/>
                </a:solidFill>
                <a:latin typeface="微軟正黑體" panose="020B0604030504040204" pitchFamily="34" charset="-120"/>
                <a:ea typeface="微軟正黑體" panose="020B0604030504040204" pitchFamily="34" charset="-120"/>
              </a:endParaRPr>
            </a:p>
            <a:p>
              <a:pPr algn="ctr"/>
              <a:r>
                <a:rPr lang="zh-TW" altLang="en-US" sz="1100" b="1">
                  <a:solidFill>
                    <a:schemeClr val="tx1"/>
                  </a:solidFill>
                  <a:latin typeface="微軟正黑體" panose="020B0604030504040204" pitchFamily="34" charset="-120"/>
                  <a:ea typeface="微軟正黑體" panose="020B0604030504040204" pitchFamily="34" charset="-120"/>
                </a:rPr>
                <a:t>多元系統</a:t>
              </a:r>
            </a:p>
          </p:txBody>
        </p:sp>
      </p:grpSp>
      <p:grpSp>
        <p:nvGrpSpPr>
          <p:cNvPr id="71" name="群組 70">
            <a:extLst>
              <a:ext uri="{FF2B5EF4-FFF2-40B4-BE49-F238E27FC236}">
                <a16:creationId xmlns:a16="http://schemas.microsoft.com/office/drawing/2014/main" id="{46D8A553-1C28-4EFB-9644-D68CD96772E7}"/>
              </a:ext>
            </a:extLst>
          </p:cNvPr>
          <p:cNvGrpSpPr/>
          <p:nvPr/>
        </p:nvGrpSpPr>
        <p:grpSpPr>
          <a:xfrm>
            <a:off x="6506972" y="4183063"/>
            <a:ext cx="1130782" cy="1324005"/>
            <a:chOff x="6506972" y="3991530"/>
            <a:chExt cx="1130782" cy="1324005"/>
          </a:xfrm>
        </p:grpSpPr>
        <p:pic>
          <p:nvPicPr>
            <p:cNvPr id="7" name="圖片 6">
              <a:extLst>
                <a:ext uri="{FF2B5EF4-FFF2-40B4-BE49-F238E27FC236}">
                  <a16:creationId xmlns:a16="http://schemas.microsoft.com/office/drawing/2014/main" id="{E7D402D2-A7BA-447F-8A6B-0E5BA76A51F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31952" y="4201095"/>
              <a:ext cx="1080823" cy="1114440"/>
            </a:xfrm>
            <a:prstGeom prst="rect">
              <a:avLst/>
            </a:prstGeom>
            <a:ln w="28575">
              <a:solidFill>
                <a:srgbClr val="C00000"/>
              </a:solidFill>
            </a:ln>
          </p:spPr>
        </p:pic>
        <p:sp>
          <p:nvSpPr>
            <p:cNvPr id="11" name="文字方塊 10">
              <a:extLst>
                <a:ext uri="{FF2B5EF4-FFF2-40B4-BE49-F238E27FC236}">
                  <a16:creationId xmlns:a16="http://schemas.microsoft.com/office/drawing/2014/main" id="{4CE38677-EA60-4992-B2B6-1D2B8EE70929}"/>
                </a:ext>
              </a:extLst>
            </p:cNvPr>
            <p:cNvSpPr txBox="1"/>
            <p:nvPr/>
          </p:nvSpPr>
          <p:spPr>
            <a:xfrm>
              <a:off x="6506972" y="3991530"/>
              <a:ext cx="1130782" cy="215444"/>
            </a:xfrm>
            <a:prstGeom prst="rect">
              <a:avLst/>
            </a:prstGeom>
            <a:solidFill>
              <a:srgbClr val="C00000"/>
            </a:solidFill>
          </p:spPr>
          <p:txBody>
            <a:bodyPr wrap="square">
              <a:spAutoFit/>
            </a:bodyPr>
            <a:lstStyle/>
            <a:p>
              <a:pPr algn="ctr"/>
              <a:r>
                <a:rPr lang="en-US" altLang="zh-TW" sz="800" b="1" i="0">
                  <a:solidFill>
                    <a:srgbClr val="FFFFFF"/>
                  </a:solidFill>
                  <a:effectLst/>
                  <a:latin typeface="微軟正黑體" panose="020B0604030504040204" pitchFamily="34" charset="-120"/>
                  <a:ea typeface="微軟正黑體" panose="020B0604030504040204" pitchFamily="34" charset="-120"/>
                </a:rPr>
                <a:t>Pattern No. 3</a:t>
              </a:r>
            </a:p>
          </p:txBody>
        </p:sp>
        <p:sp>
          <p:nvSpPr>
            <p:cNvPr id="51" name="矩形 50">
              <a:extLst>
                <a:ext uri="{FF2B5EF4-FFF2-40B4-BE49-F238E27FC236}">
                  <a16:creationId xmlns:a16="http://schemas.microsoft.com/office/drawing/2014/main" id="{BF185876-1321-4DEF-982A-EBEB0A2091DA}"/>
                </a:ext>
              </a:extLst>
            </p:cNvPr>
            <p:cNvSpPr/>
            <p:nvPr/>
          </p:nvSpPr>
          <p:spPr>
            <a:xfrm>
              <a:off x="6566971" y="4706447"/>
              <a:ext cx="1052540" cy="578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100" b="1">
                  <a:solidFill>
                    <a:schemeClr val="tx1"/>
                  </a:solidFill>
                  <a:latin typeface="微軟正黑體" panose="020B0604030504040204" pitchFamily="34" charset="-120"/>
                  <a:ea typeface="微軟正黑體" panose="020B0604030504040204" pitchFamily="34" charset="-120"/>
                </a:rPr>
                <a:t>科技驅動</a:t>
              </a:r>
              <a:endParaRPr lang="en-US" altLang="zh-TW" sz="1100" b="1">
                <a:solidFill>
                  <a:schemeClr val="tx1"/>
                </a:solidFill>
                <a:latin typeface="微軟正黑體" panose="020B0604030504040204" pitchFamily="34" charset="-120"/>
                <a:ea typeface="微軟正黑體" panose="020B0604030504040204" pitchFamily="34" charset="-120"/>
              </a:endParaRPr>
            </a:p>
            <a:p>
              <a:pPr algn="ctr"/>
              <a:r>
                <a:rPr lang="zh-TW" altLang="en-US" sz="1100" b="1">
                  <a:solidFill>
                    <a:schemeClr val="tx1"/>
                  </a:solidFill>
                  <a:latin typeface="微軟正黑體" panose="020B0604030504040204" pitchFamily="34" charset="-120"/>
                  <a:ea typeface="微軟正黑體" panose="020B0604030504040204" pitchFamily="34" charset="-120"/>
                </a:rPr>
                <a:t>商業策略</a:t>
              </a:r>
            </a:p>
          </p:txBody>
        </p:sp>
      </p:grpSp>
      <p:grpSp>
        <p:nvGrpSpPr>
          <p:cNvPr id="69" name="群組 68">
            <a:extLst>
              <a:ext uri="{FF2B5EF4-FFF2-40B4-BE49-F238E27FC236}">
                <a16:creationId xmlns:a16="http://schemas.microsoft.com/office/drawing/2014/main" id="{F5A3CE0B-194D-4280-8D0A-0CE2A63937AD}"/>
              </a:ext>
            </a:extLst>
          </p:cNvPr>
          <p:cNvGrpSpPr/>
          <p:nvPr/>
        </p:nvGrpSpPr>
        <p:grpSpPr>
          <a:xfrm>
            <a:off x="7958006" y="4184456"/>
            <a:ext cx="1129390" cy="1322613"/>
            <a:chOff x="7958006" y="3992923"/>
            <a:chExt cx="1129390" cy="1322613"/>
          </a:xfrm>
        </p:grpSpPr>
        <p:pic>
          <p:nvPicPr>
            <p:cNvPr id="6" name="圖片 5">
              <a:extLst>
                <a:ext uri="{FF2B5EF4-FFF2-40B4-BE49-F238E27FC236}">
                  <a16:creationId xmlns:a16="http://schemas.microsoft.com/office/drawing/2014/main" id="{59712777-455D-4821-815C-7029CBAA230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982770" y="4201096"/>
              <a:ext cx="1080823" cy="1114440"/>
            </a:xfrm>
            <a:prstGeom prst="rect">
              <a:avLst/>
            </a:prstGeom>
            <a:ln w="28575">
              <a:solidFill>
                <a:srgbClr val="C00000"/>
              </a:solidFill>
            </a:ln>
          </p:spPr>
        </p:pic>
        <p:sp>
          <p:nvSpPr>
            <p:cNvPr id="12" name="文字方塊 11">
              <a:extLst>
                <a:ext uri="{FF2B5EF4-FFF2-40B4-BE49-F238E27FC236}">
                  <a16:creationId xmlns:a16="http://schemas.microsoft.com/office/drawing/2014/main" id="{FF600C81-95FB-4E67-91D6-444347FC36E5}"/>
                </a:ext>
              </a:extLst>
            </p:cNvPr>
            <p:cNvSpPr txBox="1"/>
            <p:nvPr/>
          </p:nvSpPr>
          <p:spPr>
            <a:xfrm>
              <a:off x="7958006" y="3992923"/>
              <a:ext cx="1129390" cy="215444"/>
            </a:xfrm>
            <a:prstGeom prst="rect">
              <a:avLst/>
            </a:prstGeom>
            <a:solidFill>
              <a:srgbClr val="C00000"/>
            </a:solidFill>
          </p:spPr>
          <p:txBody>
            <a:bodyPr wrap="square">
              <a:spAutoFit/>
            </a:bodyPr>
            <a:lstStyle/>
            <a:p>
              <a:pPr algn="ctr"/>
              <a:r>
                <a:rPr lang="en-US" altLang="zh-TW" sz="800" b="1" i="0">
                  <a:solidFill>
                    <a:srgbClr val="FFFFFF"/>
                  </a:solidFill>
                  <a:effectLst/>
                  <a:latin typeface="微軟正黑體" panose="020B0604030504040204" pitchFamily="34" charset="-120"/>
                  <a:ea typeface="微軟正黑體" panose="020B0604030504040204" pitchFamily="34" charset="-120"/>
                </a:rPr>
                <a:t>Pattern No. 4</a:t>
              </a:r>
            </a:p>
          </p:txBody>
        </p:sp>
        <p:sp>
          <p:nvSpPr>
            <p:cNvPr id="52" name="矩形 51">
              <a:extLst>
                <a:ext uri="{FF2B5EF4-FFF2-40B4-BE49-F238E27FC236}">
                  <a16:creationId xmlns:a16="http://schemas.microsoft.com/office/drawing/2014/main" id="{1AF49ECC-C7A3-42DA-AABB-294D8D82A86F}"/>
                </a:ext>
              </a:extLst>
            </p:cNvPr>
            <p:cNvSpPr/>
            <p:nvPr/>
          </p:nvSpPr>
          <p:spPr>
            <a:xfrm>
              <a:off x="8007345" y="4711261"/>
              <a:ext cx="1052540" cy="578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100" b="1">
                  <a:solidFill>
                    <a:schemeClr val="tx1"/>
                  </a:solidFill>
                  <a:latin typeface="微軟正黑體" panose="020B0604030504040204" pitchFamily="34" charset="-120"/>
                  <a:ea typeface="微軟正黑體" panose="020B0604030504040204" pitchFamily="34" charset="-120"/>
                </a:rPr>
                <a:t>革命性的</a:t>
              </a:r>
              <a:endParaRPr lang="en-US" altLang="zh-TW" sz="1100" b="1">
                <a:solidFill>
                  <a:schemeClr val="tx1"/>
                </a:solidFill>
                <a:latin typeface="微軟正黑體" panose="020B0604030504040204" pitchFamily="34" charset="-120"/>
                <a:ea typeface="微軟正黑體" panose="020B0604030504040204" pitchFamily="34" charset="-120"/>
              </a:endParaRPr>
            </a:p>
            <a:p>
              <a:pPr algn="ctr"/>
              <a:r>
                <a:rPr lang="zh-TW" altLang="en-US" sz="1100" b="1">
                  <a:solidFill>
                    <a:schemeClr val="tx1"/>
                  </a:solidFill>
                  <a:latin typeface="微軟正黑體" panose="020B0604030504040204" pitchFamily="34" charset="-120"/>
                  <a:ea typeface="微軟正黑體" panose="020B0604030504040204" pitchFamily="34" charset="-120"/>
                </a:rPr>
                <a:t>商業模式</a:t>
              </a:r>
            </a:p>
          </p:txBody>
        </p:sp>
      </p:grpSp>
      <p:grpSp>
        <p:nvGrpSpPr>
          <p:cNvPr id="48" name="群組 47">
            <a:extLst>
              <a:ext uri="{FF2B5EF4-FFF2-40B4-BE49-F238E27FC236}">
                <a16:creationId xmlns:a16="http://schemas.microsoft.com/office/drawing/2014/main" id="{1F27F866-83E2-48CB-A0F6-F41A86282634}"/>
              </a:ext>
            </a:extLst>
          </p:cNvPr>
          <p:cNvGrpSpPr/>
          <p:nvPr/>
        </p:nvGrpSpPr>
        <p:grpSpPr>
          <a:xfrm>
            <a:off x="5086310" y="2816308"/>
            <a:ext cx="1080823" cy="1114440"/>
            <a:chOff x="5086310" y="2624775"/>
            <a:chExt cx="1080823" cy="1114440"/>
          </a:xfrm>
        </p:grpSpPr>
        <p:grpSp>
          <p:nvGrpSpPr>
            <p:cNvPr id="14" name="群組 13">
              <a:extLst>
                <a:ext uri="{FF2B5EF4-FFF2-40B4-BE49-F238E27FC236}">
                  <a16:creationId xmlns:a16="http://schemas.microsoft.com/office/drawing/2014/main" id="{2FBF17AA-654D-423C-8C7A-29512CD63CC6}"/>
                </a:ext>
              </a:extLst>
            </p:cNvPr>
            <p:cNvGrpSpPr/>
            <p:nvPr/>
          </p:nvGrpSpPr>
          <p:grpSpPr>
            <a:xfrm>
              <a:off x="5086310" y="2624775"/>
              <a:ext cx="1080823" cy="1114440"/>
              <a:chOff x="4098742" y="675254"/>
              <a:chExt cx="1676401" cy="1790700"/>
            </a:xfrm>
          </p:grpSpPr>
          <p:pic>
            <p:nvPicPr>
              <p:cNvPr id="43" name="Picture 16">
                <a:extLst>
                  <a:ext uri="{FF2B5EF4-FFF2-40B4-BE49-F238E27FC236}">
                    <a16:creationId xmlns:a16="http://schemas.microsoft.com/office/drawing/2014/main" id="{730FEC97-AF93-4AAF-AEC5-D3084CCCF20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20916" y="1158673"/>
                <a:ext cx="764421" cy="389676"/>
              </a:xfrm>
              <a:prstGeom prst="rect">
                <a:avLst/>
              </a:prstGeom>
            </p:spPr>
          </p:pic>
          <p:sp>
            <p:nvSpPr>
              <p:cNvPr id="40" name="矩形 39">
                <a:extLst>
                  <a:ext uri="{FF2B5EF4-FFF2-40B4-BE49-F238E27FC236}">
                    <a16:creationId xmlns:a16="http://schemas.microsoft.com/office/drawing/2014/main" id="{8E1423D4-8ACB-4B4F-904A-113096936D3B}"/>
                  </a:ext>
                </a:extLst>
              </p:cNvPr>
              <p:cNvSpPr/>
              <p:nvPr/>
            </p:nvSpPr>
            <p:spPr>
              <a:xfrm>
                <a:off x="4098742" y="675254"/>
                <a:ext cx="1676401" cy="1790700"/>
              </a:xfrm>
              <a:prstGeom prst="rect">
                <a:avLst/>
              </a:prstGeom>
              <a:noFill/>
              <a:ln w="28575">
                <a:solidFill>
                  <a:srgbClr val="1E5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grpSp>
        <p:pic>
          <p:nvPicPr>
            <p:cNvPr id="5124" name="Picture 4" descr="賽富時- 維基百科，自由的百科全書">
              <a:extLst>
                <a:ext uri="{FF2B5EF4-FFF2-40B4-BE49-F238E27FC236}">
                  <a16:creationId xmlns:a16="http://schemas.microsoft.com/office/drawing/2014/main" id="{6E4CA776-2D09-4D0C-8D7B-C90CC297A443}"/>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625125" y="2880097"/>
              <a:ext cx="492844" cy="358915"/>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標題 2">
            <a:extLst>
              <a:ext uri="{FF2B5EF4-FFF2-40B4-BE49-F238E27FC236}">
                <a16:creationId xmlns:a16="http://schemas.microsoft.com/office/drawing/2014/main" id="{D02438CC-FC52-42A4-8FA8-3B313E957CF1}"/>
              </a:ext>
            </a:extLst>
          </p:cNvPr>
          <p:cNvSpPr>
            <a:spLocks noGrp="1"/>
          </p:cNvSpPr>
          <p:nvPr>
            <p:ph type="title"/>
          </p:nvPr>
        </p:nvSpPr>
        <p:spPr/>
        <p:txBody>
          <a:bodyPr/>
          <a:lstStyle/>
          <a:p>
            <a:r>
              <a:rPr lang="zh-TW" altLang="en-US" b="1">
                <a:latin typeface="微軟正黑體" panose="020B0604030504040204" pitchFamily="34" charset="-120"/>
                <a:ea typeface="微軟正黑體" panose="020B0604030504040204" pitchFamily="34" charset="-120"/>
              </a:rPr>
              <a:t>伊雲谷全面性數位轉型服務 </a:t>
            </a:r>
            <a:r>
              <a:rPr lang="en-US" altLang="zh-TW" b="1">
                <a:latin typeface="微軟正黑體" panose="020B0604030504040204" pitchFamily="34" charset="-120"/>
                <a:ea typeface="微軟正黑體" panose="020B0604030504040204" pitchFamily="34" charset="-120"/>
              </a:rPr>
              <a:t>– </a:t>
            </a:r>
            <a:r>
              <a:rPr lang="zh-TW" altLang="en-US">
                <a:latin typeface="微軟正黑體" panose="020B0604030504040204" pitchFamily="34" charset="-120"/>
                <a:ea typeface="微軟正黑體" panose="020B0604030504040204" pitchFamily="34" charset="-120"/>
              </a:rPr>
              <a:t>以資安為基礎的數位轉型</a:t>
            </a:r>
            <a:endParaRPr lang="zh-TW" altLang="en-US" b="1">
              <a:latin typeface="微軟正黑體" panose="020B0604030504040204" pitchFamily="34" charset="-120"/>
              <a:ea typeface="微軟正黑體" panose="020B0604030504040204" pitchFamily="34" charset="-120"/>
            </a:endParaRPr>
          </a:p>
        </p:txBody>
      </p:sp>
      <p:grpSp>
        <p:nvGrpSpPr>
          <p:cNvPr id="72" name="群組 71">
            <a:extLst>
              <a:ext uri="{FF2B5EF4-FFF2-40B4-BE49-F238E27FC236}">
                <a16:creationId xmlns:a16="http://schemas.microsoft.com/office/drawing/2014/main" id="{1DD75C85-1981-4694-812B-A0A12C3FA941}"/>
              </a:ext>
            </a:extLst>
          </p:cNvPr>
          <p:cNvGrpSpPr/>
          <p:nvPr/>
        </p:nvGrpSpPr>
        <p:grpSpPr>
          <a:xfrm>
            <a:off x="6518944" y="2816308"/>
            <a:ext cx="1093833" cy="1114440"/>
            <a:chOff x="6518944" y="2624775"/>
            <a:chExt cx="1093833" cy="1114440"/>
          </a:xfrm>
        </p:grpSpPr>
        <p:grpSp>
          <p:nvGrpSpPr>
            <p:cNvPr id="15" name="群組 14">
              <a:extLst>
                <a:ext uri="{FF2B5EF4-FFF2-40B4-BE49-F238E27FC236}">
                  <a16:creationId xmlns:a16="http://schemas.microsoft.com/office/drawing/2014/main" id="{C5C3C38E-AFAF-4351-A4E8-4BF39F4EB813}"/>
                </a:ext>
              </a:extLst>
            </p:cNvPr>
            <p:cNvGrpSpPr/>
            <p:nvPr/>
          </p:nvGrpSpPr>
          <p:grpSpPr>
            <a:xfrm>
              <a:off x="6518944" y="2624775"/>
              <a:ext cx="1093833" cy="1114440"/>
              <a:chOff x="6332914" y="675254"/>
              <a:chExt cx="1696580" cy="1790700"/>
            </a:xfrm>
          </p:grpSpPr>
          <p:grpSp>
            <p:nvGrpSpPr>
              <p:cNvPr id="31" name="群組 30">
                <a:extLst>
                  <a:ext uri="{FF2B5EF4-FFF2-40B4-BE49-F238E27FC236}">
                    <a16:creationId xmlns:a16="http://schemas.microsoft.com/office/drawing/2014/main" id="{EDAB1A42-F062-4D44-B59A-F46251CDD7A2}"/>
                  </a:ext>
                </a:extLst>
              </p:cNvPr>
              <p:cNvGrpSpPr/>
              <p:nvPr/>
            </p:nvGrpSpPr>
            <p:grpSpPr>
              <a:xfrm>
                <a:off x="6461866" y="1443174"/>
                <a:ext cx="1567628" cy="876919"/>
                <a:chOff x="6367084" y="1293786"/>
                <a:chExt cx="1567628" cy="876919"/>
              </a:xfrm>
            </p:grpSpPr>
            <p:sp>
              <p:nvSpPr>
                <p:cNvPr id="33" name="TextBox 9">
                  <a:extLst>
                    <a:ext uri="{FF2B5EF4-FFF2-40B4-BE49-F238E27FC236}">
                      <a16:creationId xmlns:a16="http://schemas.microsoft.com/office/drawing/2014/main" id="{D6E67829-7EC4-4167-A82E-677EA527C553}"/>
                    </a:ext>
                  </a:extLst>
                </p:cNvPr>
                <p:cNvSpPr txBox="1"/>
                <p:nvPr/>
              </p:nvSpPr>
              <p:spPr>
                <a:xfrm>
                  <a:off x="6683119" y="1799800"/>
                  <a:ext cx="980351" cy="3709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Training </a:t>
                  </a:r>
                </a:p>
              </p:txBody>
            </p:sp>
            <p:pic>
              <p:nvPicPr>
                <p:cNvPr id="34" name="Picture 13">
                  <a:extLst>
                    <a:ext uri="{FF2B5EF4-FFF2-40B4-BE49-F238E27FC236}">
                      <a16:creationId xmlns:a16="http://schemas.microsoft.com/office/drawing/2014/main" id="{3AC52555-359E-497F-87B9-6EC15418189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2167" y="1530939"/>
                  <a:ext cx="1285499" cy="493397"/>
                </a:xfrm>
                <a:prstGeom prst="rect">
                  <a:avLst/>
                </a:prstGeom>
              </p:spPr>
            </p:pic>
            <p:sp>
              <p:nvSpPr>
                <p:cNvPr id="35" name="TextBox 7">
                  <a:extLst>
                    <a:ext uri="{FF2B5EF4-FFF2-40B4-BE49-F238E27FC236}">
                      <a16:creationId xmlns:a16="http://schemas.microsoft.com/office/drawing/2014/main" id="{11CD3FA5-9618-42DF-82D6-0D344B415D61}"/>
                    </a:ext>
                  </a:extLst>
                </p:cNvPr>
                <p:cNvSpPr txBox="1"/>
                <p:nvPr/>
              </p:nvSpPr>
              <p:spPr>
                <a:xfrm>
                  <a:off x="6367084" y="1296229"/>
                  <a:ext cx="782516" cy="3709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MSP</a:t>
                  </a:r>
                </a:p>
              </p:txBody>
            </p:sp>
            <p:sp>
              <p:nvSpPr>
                <p:cNvPr id="36" name="TextBox 11">
                  <a:extLst>
                    <a:ext uri="{FF2B5EF4-FFF2-40B4-BE49-F238E27FC236}">
                      <a16:creationId xmlns:a16="http://schemas.microsoft.com/office/drawing/2014/main" id="{51D8F152-AB2E-488C-989A-7DDD7DDECA98}"/>
                    </a:ext>
                  </a:extLst>
                </p:cNvPr>
                <p:cNvSpPr txBox="1"/>
                <p:nvPr/>
              </p:nvSpPr>
              <p:spPr>
                <a:xfrm>
                  <a:off x="7067609" y="1293786"/>
                  <a:ext cx="867103" cy="3709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Atlas</a:t>
                  </a:r>
                </a:p>
              </p:txBody>
            </p:sp>
          </p:grpSp>
          <p:sp>
            <p:nvSpPr>
              <p:cNvPr id="32" name="矩形 31">
                <a:extLst>
                  <a:ext uri="{FF2B5EF4-FFF2-40B4-BE49-F238E27FC236}">
                    <a16:creationId xmlns:a16="http://schemas.microsoft.com/office/drawing/2014/main" id="{CC39FDF2-1F12-418C-9E03-8CD68B456CAC}"/>
                  </a:ext>
                </a:extLst>
              </p:cNvPr>
              <p:cNvSpPr/>
              <p:nvPr/>
            </p:nvSpPr>
            <p:spPr>
              <a:xfrm>
                <a:off x="6332914" y="675254"/>
                <a:ext cx="1676401" cy="1790700"/>
              </a:xfrm>
              <a:prstGeom prst="rect">
                <a:avLst/>
              </a:prstGeom>
              <a:noFill/>
              <a:ln w="28575">
                <a:solidFill>
                  <a:srgbClr val="1E5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grpSp>
        <p:pic>
          <p:nvPicPr>
            <p:cNvPr id="66" name="圖片 65">
              <a:extLst>
                <a:ext uri="{FF2B5EF4-FFF2-40B4-BE49-F238E27FC236}">
                  <a16:creationId xmlns:a16="http://schemas.microsoft.com/office/drawing/2014/main" id="{1A27EB0F-A5DA-4B38-8F2E-B71BE37C1D5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93241" y="2787626"/>
              <a:ext cx="378460" cy="378460"/>
            </a:xfrm>
            <a:prstGeom prst="rect">
              <a:avLst/>
            </a:prstGeom>
          </p:spPr>
        </p:pic>
        <p:pic>
          <p:nvPicPr>
            <p:cNvPr id="41" name="圖片 40">
              <a:extLst>
                <a:ext uri="{FF2B5EF4-FFF2-40B4-BE49-F238E27FC236}">
                  <a16:creationId xmlns:a16="http://schemas.microsoft.com/office/drawing/2014/main" id="{2EA97976-3DA9-4643-AAC6-D3A6B0AEBF7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81065" y="2803234"/>
              <a:ext cx="354888" cy="354888"/>
            </a:xfrm>
            <a:prstGeom prst="rect">
              <a:avLst/>
            </a:prstGeom>
          </p:spPr>
        </p:pic>
      </p:grpSp>
      <p:grpSp>
        <p:nvGrpSpPr>
          <p:cNvPr id="70" name="群組 69">
            <a:extLst>
              <a:ext uri="{FF2B5EF4-FFF2-40B4-BE49-F238E27FC236}">
                <a16:creationId xmlns:a16="http://schemas.microsoft.com/office/drawing/2014/main" id="{085F540A-23A5-4789-B467-90A3B39F57C3}"/>
              </a:ext>
            </a:extLst>
          </p:cNvPr>
          <p:cNvGrpSpPr/>
          <p:nvPr/>
        </p:nvGrpSpPr>
        <p:grpSpPr>
          <a:xfrm>
            <a:off x="7965512" y="2825765"/>
            <a:ext cx="1080823" cy="1114440"/>
            <a:chOff x="7965512" y="2634232"/>
            <a:chExt cx="1080823" cy="1114440"/>
          </a:xfrm>
        </p:grpSpPr>
        <p:grpSp>
          <p:nvGrpSpPr>
            <p:cNvPr id="16" name="群組 15">
              <a:extLst>
                <a:ext uri="{FF2B5EF4-FFF2-40B4-BE49-F238E27FC236}">
                  <a16:creationId xmlns:a16="http://schemas.microsoft.com/office/drawing/2014/main" id="{3A588B47-4BB4-45C9-B9D9-329CB8DDC5F1}"/>
                </a:ext>
              </a:extLst>
            </p:cNvPr>
            <p:cNvGrpSpPr/>
            <p:nvPr/>
          </p:nvGrpSpPr>
          <p:grpSpPr>
            <a:xfrm>
              <a:off x="7965512" y="2634232"/>
              <a:ext cx="1080823" cy="1114440"/>
              <a:chOff x="8739961" y="655887"/>
              <a:chExt cx="1676401" cy="1790700"/>
            </a:xfrm>
          </p:grpSpPr>
          <p:sp>
            <p:nvSpPr>
              <p:cNvPr id="29" name="TextBox 4">
                <a:extLst>
                  <a:ext uri="{FF2B5EF4-FFF2-40B4-BE49-F238E27FC236}">
                    <a16:creationId xmlns:a16="http://schemas.microsoft.com/office/drawing/2014/main" id="{F2D8F989-80F5-4FBB-916D-378AD5A37912}"/>
                  </a:ext>
                </a:extLst>
              </p:cNvPr>
              <p:cNvSpPr txBox="1"/>
              <p:nvPr/>
            </p:nvSpPr>
            <p:spPr>
              <a:xfrm>
                <a:off x="9070102" y="1550848"/>
                <a:ext cx="1057874" cy="5439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Data &amp; Analytics</a:t>
                </a:r>
              </a:p>
            </p:txBody>
          </p:sp>
          <p:sp>
            <p:nvSpPr>
              <p:cNvPr id="26" name="矩形 25">
                <a:extLst>
                  <a:ext uri="{FF2B5EF4-FFF2-40B4-BE49-F238E27FC236}">
                    <a16:creationId xmlns:a16="http://schemas.microsoft.com/office/drawing/2014/main" id="{59A60860-C2B5-46F2-ABC4-62F84EE1008F}"/>
                  </a:ext>
                </a:extLst>
              </p:cNvPr>
              <p:cNvSpPr/>
              <p:nvPr/>
            </p:nvSpPr>
            <p:spPr>
              <a:xfrm>
                <a:off x="8739961" y="655887"/>
                <a:ext cx="1676401" cy="1790700"/>
              </a:xfrm>
              <a:prstGeom prst="rect">
                <a:avLst/>
              </a:prstGeom>
              <a:noFill/>
              <a:ln w="28575">
                <a:solidFill>
                  <a:srgbClr val="1E5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grpSp>
        <p:pic>
          <p:nvPicPr>
            <p:cNvPr id="44" name="圖片 43">
              <a:extLst>
                <a:ext uri="{FF2B5EF4-FFF2-40B4-BE49-F238E27FC236}">
                  <a16:creationId xmlns:a16="http://schemas.microsoft.com/office/drawing/2014/main" id="{438AE42B-7D50-4DB9-9718-C78D5686365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336159" y="2758285"/>
              <a:ext cx="381956" cy="381956"/>
            </a:xfrm>
            <a:prstGeom prst="rect">
              <a:avLst/>
            </a:prstGeom>
          </p:spPr>
        </p:pic>
      </p:grpSp>
      <p:grpSp>
        <p:nvGrpSpPr>
          <p:cNvPr id="46" name="群組 45">
            <a:extLst>
              <a:ext uri="{FF2B5EF4-FFF2-40B4-BE49-F238E27FC236}">
                <a16:creationId xmlns:a16="http://schemas.microsoft.com/office/drawing/2014/main" id="{710E6192-4D25-4C87-96A9-F75797D7AA92}"/>
              </a:ext>
            </a:extLst>
          </p:cNvPr>
          <p:cNvGrpSpPr/>
          <p:nvPr/>
        </p:nvGrpSpPr>
        <p:grpSpPr>
          <a:xfrm>
            <a:off x="3639942" y="2816308"/>
            <a:ext cx="1096822" cy="1114440"/>
            <a:chOff x="3639942" y="2624775"/>
            <a:chExt cx="1096822" cy="1114440"/>
          </a:xfrm>
        </p:grpSpPr>
        <p:grpSp>
          <p:nvGrpSpPr>
            <p:cNvPr id="13" name="群組 12">
              <a:extLst>
                <a:ext uri="{FF2B5EF4-FFF2-40B4-BE49-F238E27FC236}">
                  <a16:creationId xmlns:a16="http://schemas.microsoft.com/office/drawing/2014/main" id="{19C0B579-45AC-4809-A1E1-33EC96E1001E}"/>
                </a:ext>
              </a:extLst>
            </p:cNvPr>
            <p:cNvGrpSpPr/>
            <p:nvPr/>
          </p:nvGrpSpPr>
          <p:grpSpPr>
            <a:xfrm>
              <a:off x="3639942" y="2624775"/>
              <a:ext cx="1096822" cy="1114440"/>
              <a:chOff x="1890711" y="675254"/>
              <a:chExt cx="1701216" cy="1790700"/>
            </a:xfrm>
          </p:grpSpPr>
          <p:pic>
            <p:nvPicPr>
              <p:cNvPr id="47" name="圖片 46">
                <a:extLst>
                  <a:ext uri="{FF2B5EF4-FFF2-40B4-BE49-F238E27FC236}">
                    <a16:creationId xmlns:a16="http://schemas.microsoft.com/office/drawing/2014/main" id="{668D5324-9EE5-4309-BC13-C5398D18913B}"/>
                  </a:ext>
                </a:extLst>
              </p:cNvPr>
              <p:cNvPicPr>
                <a:picLocks noChangeAspect="1"/>
              </p:cNvPicPr>
              <p:nvPr/>
            </p:nvPicPr>
            <p:blipFill>
              <a:blip r:embed="rId13" cstate="screen">
                <a:clrChange>
                  <a:clrFrom>
                    <a:srgbClr val="F7F7F7"/>
                  </a:clrFrom>
                  <a:clrTo>
                    <a:srgbClr val="F7F7F7">
                      <a:alpha val="0"/>
                    </a:srgbClr>
                  </a:clrTo>
                </a:clrChange>
                <a:extLst>
                  <a:ext uri="{28A0092B-C50C-407E-A947-70E740481C1C}">
                    <a14:useLocalDpi xmlns:a14="http://schemas.microsoft.com/office/drawing/2010/main"/>
                  </a:ext>
                </a:extLst>
              </a:blip>
              <a:stretch>
                <a:fillRect/>
              </a:stretch>
            </p:blipFill>
            <p:spPr>
              <a:xfrm>
                <a:off x="2729123" y="848702"/>
                <a:ext cx="862804" cy="496204"/>
              </a:xfrm>
              <a:prstGeom prst="rect">
                <a:avLst/>
              </a:prstGeom>
            </p:spPr>
          </p:pic>
          <p:sp>
            <p:nvSpPr>
              <p:cNvPr id="45" name="矩形 44">
                <a:extLst>
                  <a:ext uri="{FF2B5EF4-FFF2-40B4-BE49-F238E27FC236}">
                    <a16:creationId xmlns:a16="http://schemas.microsoft.com/office/drawing/2014/main" id="{4EC37DBE-8C80-4BAF-A6C9-22A220A0258F}"/>
                  </a:ext>
                </a:extLst>
              </p:cNvPr>
              <p:cNvSpPr/>
              <p:nvPr/>
            </p:nvSpPr>
            <p:spPr>
              <a:xfrm>
                <a:off x="1890711" y="675254"/>
                <a:ext cx="1676401" cy="1790700"/>
              </a:xfrm>
              <a:prstGeom prst="rect">
                <a:avLst/>
              </a:prstGeom>
              <a:noFill/>
              <a:ln w="28575">
                <a:solidFill>
                  <a:srgbClr val="1E5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latin typeface="微軟正黑體" panose="020B0604030504040204" pitchFamily="34" charset="-120"/>
                  <a:ea typeface="微軟正黑體" panose="020B0604030504040204" pitchFamily="34" charset="-120"/>
                </a:endParaRPr>
              </a:p>
            </p:txBody>
          </p:sp>
        </p:grpSp>
        <p:pic>
          <p:nvPicPr>
            <p:cNvPr id="5126" name="Picture 6" descr="華厚股份有限公司代理品牌-Oracle">
              <a:extLst>
                <a:ext uri="{FF2B5EF4-FFF2-40B4-BE49-F238E27FC236}">
                  <a16:creationId xmlns:a16="http://schemas.microsoft.com/office/drawing/2014/main" id="{FD1194B7-38C9-4DC8-BEB3-63638ECF4C28}"/>
                </a:ext>
              </a:extLst>
            </p:cNvPr>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3760581" y="3397973"/>
              <a:ext cx="866043" cy="22373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Microsoft logos PNG images free download | Pngimg.com">
            <a:extLst>
              <a:ext uri="{FF2B5EF4-FFF2-40B4-BE49-F238E27FC236}">
                <a16:creationId xmlns:a16="http://schemas.microsoft.com/office/drawing/2014/main" id="{FC5B2B8F-C3A0-FE80-8C60-CDFFA279B957}"/>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3682325" y="2826901"/>
            <a:ext cx="528940" cy="5289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Cloud Logo, symbol, meaning, history, PNG, brand">
            <a:extLst>
              <a:ext uri="{FF2B5EF4-FFF2-40B4-BE49-F238E27FC236}">
                <a16:creationId xmlns:a16="http://schemas.microsoft.com/office/drawing/2014/main" id="{D5A5674D-A9D7-7551-89DC-1556662FFBA2}"/>
              </a:ext>
            </a:extLst>
          </p:cNvPr>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t="27778" b="31481"/>
          <a:stretch/>
        </p:blipFill>
        <p:spPr bwMode="auto">
          <a:xfrm>
            <a:off x="3696510" y="3317132"/>
            <a:ext cx="933856" cy="21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94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6"/>
                                        </p:tgtEl>
                                        <p:attrNameLst>
                                          <p:attrName>style.visibility</p:attrName>
                                        </p:attrNameLst>
                                      </p:cBhvr>
                                      <p:to>
                                        <p:strVal val="visible"/>
                                      </p:to>
                                    </p:set>
                                    <p:animEffect transition="in" filter="fade">
                                      <p:cBhvr>
                                        <p:cTn id="58" dur="500"/>
                                        <p:tgtEl>
                                          <p:spTgt spid="10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3" grpId="0" animBg="1"/>
      <p:bldP spid="106" grpId="0" animBg="1"/>
      <p:bldP spid="2" grpId="0" animBg="1"/>
      <p:bldP spid="60" grpId="0" animBg="1"/>
      <p:bldP spid="4"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DCF68E4D-103D-4CC3-A6C9-FDA7A294F2EA}"/>
              </a:ext>
            </a:extLst>
          </p:cNvPr>
          <p:cNvSpPr/>
          <p:nvPr/>
        </p:nvSpPr>
        <p:spPr>
          <a:xfrm>
            <a:off x="-11399" y="1275234"/>
            <a:ext cx="629857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srgbClr val="5B9BD5"/>
                </a:solidFill>
                <a:effectLst/>
                <a:uLnTx/>
                <a:uFillTx/>
                <a:latin typeface="Calibri"/>
                <a:ea typeface="微軟正黑體" panose="020B0604030504040204" pitchFamily="34" charset="-120"/>
                <a:cs typeface="+mn-cs"/>
              </a:rPr>
              <a:t>提升服務的深度以刺激客戶在雲上的應用</a:t>
            </a:r>
          </a:p>
        </p:txBody>
      </p:sp>
      <p:sp>
        <p:nvSpPr>
          <p:cNvPr id="37" name="標題 2">
            <a:extLst>
              <a:ext uri="{FF2B5EF4-FFF2-40B4-BE49-F238E27FC236}">
                <a16:creationId xmlns:a16="http://schemas.microsoft.com/office/drawing/2014/main" id="{AEC543A4-C7D8-4A01-A383-2F7BC45C99F9}"/>
              </a:ext>
            </a:extLst>
          </p:cNvPr>
          <p:cNvSpPr>
            <a:spLocks noGrp="1"/>
          </p:cNvSpPr>
          <p:nvPr>
            <p:ph type="title"/>
          </p:nvPr>
        </p:nvSpPr>
        <p:spPr/>
        <p:txBody>
          <a:bodyPr>
            <a:normAutofit/>
          </a:bodyPr>
          <a:lstStyle/>
          <a:p>
            <a:r>
              <a:rPr lang="zh-TW" altLang="en-US" b="1">
                <a:latin typeface="微軟正黑體" panose="020B0604030504040204" pitchFamily="34" charset="-120"/>
                <a:ea typeface="微軟正黑體" panose="020B0604030504040204" pitchFamily="34" charset="-120"/>
              </a:rPr>
              <a:t>數位轉型地圖</a:t>
            </a:r>
          </a:p>
        </p:txBody>
      </p:sp>
      <p:sp>
        <p:nvSpPr>
          <p:cNvPr id="60" name="投影片編號版面配置區 2">
            <a:extLst>
              <a:ext uri="{FF2B5EF4-FFF2-40B4-BE49-F238E27FC236}">
                <a16:creationId xmlns:a16="http://schemas.microsoft.com/office/drawing/2014/main" id="{B1051A31-A787-4EE6-8D75-EC567B829B4B}"/>
              </a:ext>
            </a:extLst>
          </p:cNvPr>
          <p:cNvSpPr txBox="1">
            <a:spLocks/>
          </p:cNvSpPr>
          <p:nvPr/>
        </p:nvSpPr>
        <p:spPr>
          <a:xfrm>
            <a:off x="9448800" y="64770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8560E7E-2699-8243-8857-4FC3E8B78A82}" type="slidenum">
              <a:rPr lang="en-US" smtClean="0"/>
              <a:pPr/>
              <a:t>29</a:t>
            </a:fld>
            <a:endParaRPr lang="en-US"/>
          </a:p>
        </p:txBody>
      </p:sp>
      <p:pic>
        <p:nvPicPr>
          <p:cNvPr id="17" name="圖片 16">
            <a:extLst>
              <a:ext uri="{FF2B5EF4-FFF2-40B4-BE49-F238E27FC236}">
                <a16:creationId xmlns:a16="http://schemas.microsoft.com/office/drawing/2014/main" id="{3E1FE161-61F0-C953-F6B1-0B4A2839981D}"/>
              </a:ext>
            </a:extLst>
          </p:cNvPr>
          <p:cNvPicPr>
            <a:picLocks noChangeAspect="1"/>
          </p:cNvPicPr>
          <p:nvPr/>
        </p:nvPicPr>
        <p:blipFill>
          <a:blip r:embed="rId3"/>
          <a:stretch>
            <a:fillRect/>
          </a:stretch>
        </p:blipFill>
        <p:spPr>
          <a:xfrm>
            <a:off x="88367" y="1732766"/>
            <a:ext cx="11355385" cy="4572638"/>
          </a:xfrm>
          <a:prstGeom prst="rect">
            <a:avLst/>
          </a:prstGeom>
        </p:spPr>
      </p:pic>
    </p:spTree>
    <p:extLst>
      <p:ext uri="{BB962C8B-B14F-4D97-AF65-F5344CB8AC3E}">
        <p14:creationId xmlns:p14="http://schemas.microsoft.com/office/powerpoint/2010/main" val="218430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66120B7-0DF7-BF9C-FBC8-05A6535FA6F1}"/>
              </a:ext>
            </a:extLst>
          </p:cNvPr>
          <p:cNvPicPr>
            <a:picLocks noChangeAspect="1"/>
          </p:cNvPicPr>
          <p:nvPr/>
        </p:nvPicPr>
        <p:blipFill>
          <a:blip r:embed="rId3"/>
          <a:stretch>
            <a:fillRect/>
          </a:stretch>
        </p:blipFill>
        <p:spPr>
          <a:xfrm>
            <a:off x="1" y="1736074"/>
            <a:ext cx="12192000" cy="4523917"/>
          </a:xfrm>
          <a:prstGeom prst="rect">
            <a:avLst/>
          </a:prstGeom>
        </p:spPr>
      </p:pic>
      <p:sp>
        <p:nvSpPr>
          <p:cNvPr id="1030" name="橢圓 1029">
            <a:extLst>
              <a:ext uri="{FF2B5EF4-FFF2-40B4-BE49-F238E27FC236}">
                <a16:creationId xmlns:a16="http://schemas.microsoft.com/office/drawing/2014/main" id="{70EE34DF-7D45-339C-2C07-4E1953A49C98}"/>
              </a:ext>
            </a:extLst>
          </p:cNvPr>
          <p:cNvSpPr/>
          <p:nvPr/>
        </p:nvSpPr>
        <p:spPr>
          <a:xfrm>
            <a:off x="-336576" y="1509279"/>
            <a:ext cx="2353912" cy="10772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 name="直線單箭頭接點 8">
            <a:extLst>
              <a:ext uri="{FF2B5EF4-FFF2-40B4-BE49-F238E27FC236}">
                <a16:creationId xmlns:a16="http://schemas.microsoft.com/office/drawing/2014/main" id="{EA6DFA01-F860-48EC-9072-C9A9DCC4564B}"/>
              </a:ext>
            </a:extLst>
          </p:cNvPr>
          <p:cNvCxnSpPr>
            <a:cxnSpLocks/>
          </p:cNvCxnSpPr>
          <p:nvPr/>
        </p:nvCxnSpPr>
        <p:spPr>
          <a:xfrm>
            <a:off x="0" y="4039676"/>
            <a:ext cx="11830639" cy="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FF568BA1-B8CF-6547-A4AA-63BF66AFE9B3}"/>
              </a:ext>
            </a:extLst>
          </p:cNvPr>
          <p:cNvSpPr txBox="1"/>
          <p:nvPr/>
        </p:nvSpPr>
        <p:spPr>
          <a:xfrm>
            <a:off x="253776" y="1935316"/>
            <a:ext cx="1348781" cy="400110"/>
          </a:xfrm>
          <a:prstGeom prst="rect">
            <a:avLst/>
          </a:prstGeom>
          <a:noFill/>
        </p:spPr>
        <p:txBody>
          <a:bodyPr wrap="square">
            <a:spAutoFit/>
          </a:bodyPr>
          <a:lstStyle/>
          <a:p>
            <a:r>
              <a:rPr lang="zh-TW" altLang="en-US" sz="2000" b="1" dirty="0">
                <a:solidFill>
                  <a:schemeClr val="accent2">
                    <a:lumMod val="75000"/>
                  </a:schemeClr>
                </a:solidFill>
              </a:rPr>
              <a:t>獲獎殊榮</a:t>
            </a:r>
          </a:p>
        </p:txBody>
      </p:sp>
      <p:sp>
        <p:nvSpPr>
          <p:cNvPr id="32" name="矩形 31">
            <a:extLst>
              <a:ext uri="{FF2B5EF4-FFF2-40B4-BE49-F238E27FC236}">
                <a16:creationId xmlns:a16="http://schemas.microsoft.com/office/drawing/2014/main" id="{3C4D6721-5BA7-3625-DC4F-DEDBCA99B0A7}"/>
              </a:ext>
            </a:extLst>
          </p:cNvPr>
          <p:cNvSpPr/>
          <p:nvPr/>
        </p:nvSpPr>
        <p:spPr>
          <a:xfrm>
            <a:off x="253777" y="453257"/>
            <a:ext cx="8696000" cy="101566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zh-TW" altLang="en-US" sz="3200" b="1" dirty="0">
                <a:solidFill>
                  <a:srgbClr val="409AD5"/>
                </a:solidFill>
                <a:latin typeface="+mj-lt"/>
                <a:ea typeface="微軟正黑體" panose="020B0604030504040204" pitchFamily="34" charset="-120"/>
                <a:cs typeface="Calibri" panose="020F0502020204030204" pitchFamily="34" charset="0"/>
              </a:rPr>
              <a:t>蔡佳宏（</a:t>
            </a:r>
            <a:r>
              <a:rPr kumimoji="1" lang="en-US" altLang="zh-TW" sz="3200" b="1" dirty="0">
                <a:solidFill>
                  <a:srgbClr val="409AD5"/>
                </a:solidFill>
                <a:ea typeface="微軟正黑體" panose="020B0604030504040204" pitchFamily="34" charset="-120"/>
                <a:cs typeface="Calibri" panose="020F0502020204030204" pitchFamily="34" charset="0"/>
              </a:rPr>
              <a:t>MP</a:t>
            </a:r>
            <a:r>
              <a:rPr kumimoji="1" lang="zh-TW" altLang="en-US" sz="3200" b="1" dirty="0">
                <a:solidFill>
                  <a:srgbClr val="409AD5"/>
                </a:solidFill>
                <a:ea typeface="微軟正黑體" panose="020B0604030504040204" pitchFamily="34" charset="-120"/>
                <a:cs typeface="Calibri" panose="020F0502020204030204" pitchFamily="34" charset="0"/>
              </a:rPr>
              <a:t> </a:t>
            </a:r>
            <a:r>
              <a:rPr kumimoji="1" lang="en-US" altLang="zh-TW" sz="3200" b="1" dirty="0">
                <a:solidFill>
                  <a:srgbClr val="409AD5"/>
                </a:solidFill>
                <a:ea typeface="微軟正黑體" panose="020B0604030504040204" pitchFamily="34" charset="-120"/>
                <a:cs typeface="Calibri" panose="020F0502020204030204" pitchFamily="34" charset="0"/>
              </a:rPr>
              <a:t>Tsai</a:t>
            </a:r>
            <a:r>
              <a:rPr kumimoji="1" lang="zh-TW" altLang="en-US" sz="3200" b="1" dirty="0">
                <a:solidFill>
                  <a:srgbClr val="409AD5"/>
                </a:solidFill>
                <a:latin typeface="+mj-lt"/>
                <a:ea typeface="微軟正黑體" panose="020B0604030504040204" pitchFamily="34" charset="-120"/>
                <a:cs typeface="Calibri" panose="020F0502020204030204" pitchFamily="34" charset="0"/>
              </a:rPr>
              <a:t>）</a:t>
            </a:r>
            <a:endParaRPr kumimoji="1" lang="en-US" altLang="zh-TW" sz="3200" b="1" dirty="0">
              <a:solidFill>
                <a:srgbClr val="409AD5"/>
              </a:solidFill>
              <a:latin typeface="+mj-lt"/>
              <a:ea typeface="微軟正黑體" panose="020B0604030504040204" pitchFamily="34" charset="-120"/>
              <a:cs typeface="Calibri" panose="020F050202020403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zh-TW" altLang="en-US" sz="2800" b="1" dirty="0">
                <a:solidFill>
                  <a:schemeClr val="accent1"/>
                </a:solidFill>
                <a:latin typeface="+mj-lt"/>
                <a:ea typeface="微軟正黑體" panose="020B0604030504040204" pitchFamily="34" charset="-120"/>
                <a:cs typeface="Calibri" panose="020F0502020204030204" pitchFamily="34" charset="0"/>
              </a:rPr>
              <a:t>伊雲谷數位科技股份有限公司 創辦人兼執行長</a:t>
            </a:r>
            <a:endParaRPr kumimoji="1" lang="zh-TW" altLang="en-US" sz="3200" b="1" dirty="0">
              <a:solidFill>
                <a:schemeClr val="accent1"/>
              </a:solidFill>
              <a:latin typeface="+mj-lt"/>
              <a:ea typeface="微軟正黑體" panose="020B0604030504040204" pitchFamily="34" charset="-120"/>
              <a:cs typeface="Calibri" panose="020F0502020204030204" pitchFamily="34" charset="0"/>
            </a:endParaRPr>
          </a:p>
        </p:txBody>
      </p:sp>
      <p:sp>
        <p:nvSpPr>
          <p:cNvPr id="45" name="文字方塊 44">
            <a:extLst>
              <a:ext uri="{FF2B5EF4-FFF2-40B4-BE49-F238E27FC236}">
                <a16:creationId xmlns:a16="http://schemas.microsoft.com/office/drawing/2014/main" id="{2490532E-60A4-0A41-0C82-1B9AA0E07BC9}"/>
              </a:ext>
            </a:extLst>
          </p:cNvPr>
          <p:cNvSpPr txBox="1"/>
          <p:nvPr/>
        </p:nvSpPr>
        <p:spPr>
          <a:xfrm>
            <a:off x="1130652" y="4555299"/>
            <a:ext cx="4714624" cy="400110"/>
          </a:xfrm>
          <a:prstGeom prst="rect">
            <a:avLst/>
          </a:prstGeom>
          <a:noFill/>
        </p:spPr>
        <p:txBody>
          <a:bodyPr wrap="square">
            <a:spAutoFit/>
          </a:bodyPr>
          <a:lstStyle/>
          <a:p>
            <a:r>
              <a:rPr lang="en-US" altLang="zh-TW" sz="2000" b="1" spc="-20" dirty="0">
                <a:solidFill>
                  <a:srgbClr val="002060"/>
                </a:solidFill>
                <a:latin typeface="+mj-ea"/>
                <a:ea typeface="+mj-ea"/>
                <a:cs typeface="Calibri" panose="020F0502020204030204" pitchFamily="34" charset="0"/>
              </a:rPr>
              <a:t>《</a:t>
            </a:r>
            <a:r>
              <a:rPr lang="zh-TW" altLang="en-US" sz="2000" b="1" spc="-20" dirty="0">
                <a:solidFill>
                  <a:srgbClr val="002060"/>
                </a:solidFill>
                <a:latin typeface="+mj-ea"/>
                <a:ea typeface="+mj-ea"/>
                <a:cs typeface="Calibri" panose="020F0502020204030204" pitchFamily="34" charset="0"/>
              </a:rPr>
              <a:t>經理人月刊</a:t>
            </a:r>
            <a:r>
              <a:rPr lang="en-US" altLang="zh-TW" sz="2000" b="1" spc="-20" dirty="0">
                <a:solidFill>
                  <a:srgbClr val="002060"/>
                </a:solidFill>
                <a:latin typeface="+mj-ea"/>
                <a:ea typeface="+mj-ea"/>
                <a:cs typeface="Calibri" panose="020F0502020204030204" pitchFamily="34" charset="0"/>
              </a:rPr>
              <a:t>》100MVP</a:t>
            </a:r>
            <a:r>
              <a:rPr lang="zh-TW" altLang="en-US" sz="2000" b="1" spc="-20" dirty="0">
                <a:solidFill>
                  <a:srgbClr val="002060"/>
                </a:solidFill>
                <a:latin typeface="+mj-ea"/>
                <a:ea typeface="+mj-ea"/>
                <a:cs typeface="Calibri" panose="020F0502020204030204" pitchFamily="34" charset="0"/>
              </a:rPr>
              <a:t> 經理人</a:t>
            </a:r>
            <a:endParaRPr lang="zh-TW" altLang="en-US" sz="2000" b="1" dirty="0">
              <a:solidFill>
                <a:srgbClr val="002060"/>
              </a:solidFill>
            </a:endParaRPr>
          </a:p>
        </p:txBody>
      </p:sp>
      <p:sp>
        <p:nvSpPr>
          <p:cNvPr id="47" name="文字方塊 46">
            <a:extLst>
              <a:ext uri="{FF2B5EF4-FFF2-40B4-BE49-F238E27FC236}">
                <a16:creationId xmlns:a16="http://schemas.microsoft.com/office/drawing/2014/main" id="{4F80B4B2-887D-4F38-C631-E11C9485BE0A}"/>
              </a:ext>
            </a:extLst>
          </p:cNvPr>
          <p:cNvSpPr txBox="1"/>
          <p:nvPr/>
        </p:nvSpPr>
        <p:spPr>
          <a:xfrm>
            <a:off x="1274980" y="4936555"/>
            <a:ext cx="3740084" cy="1323439"/>
          </a:xfrm>
          <a:prstGeom prst="rect">
            <a:avLst/>
          </a:prstGeom>
          <a:noFill/>
        </p:spPr>
        <p:txBody>
          <a:bodyPr wrap="square" lIns="91440" tIns="45720" rIns="91440" bIns="45720" anchor="t">
            <a:spAutoFit/>
          </a:bodyPr>
          <a:lstStyle/>
          <a:p>
            <a:r>
              <a:rPr lang="zh-TW" altLang="en-US" sz="1600">
                <a:solidFill>
                  <a:schemeClr val="bg1"/>
                </a:solidFill>
                <a:latin typeface="+mn-ea"/>
              </a:rPr>
              <a:t>彰顯經理人的價值及貢獻，「台灣百大</a:t>
            </a:r>
            <a:r>
              <a:rPr lang="en-US" altLang="zh-TW" sz="1600" dirty="0">
                <a:solidFill>
                  <a:schemeClr val="bg1"/>
                </a:solidFill>
                <a:latin typeface="+mn-ea"/>
              </a:rPr>
              <a:t>MVP</a:t>
            </a:r>
            <a:r>
              <a:rPr lang="zh-TW" altLang="en-US" sz="1600">
                <a:solidFill>
                  <a:schemeClr val="bg1"/>
                </a:solidFill>
                <a:latin typeface="+mn-ea"/>
              </a:rPr>
              <a:t>經理人」選拔，從各行各業、不分職務位階，找出</a:t>
            </a:r>
            <a:r>
              <a:rPr lang="en-US" altLang="zh-TW" sz="1600" dirty="0">
                <a:solidFill>
                  <a:schemeClr val="bg1"/>
                </a:solidFill>
                <a:latin typeface="+mn-ea"/>
              </a:rPr>
              <a:t>100</a:t>
            </a:r>
            <a:r>
              <a:rPr lang="zh-TW" altLang="en-US" sz="1600">
                <a:solidFill>
                  <a:schemeClr val="bg1"/>
                </a:solidFill>
                <a:latin typeface="+mn-ea"/>
              </a:rPr>
              <a:t>個堅守崗位、創造價值、為組織和團隊做出關鍵貢獻的經理人。</a:t>
            </a:r>
          </a:p>
        </p:txBody>
      </p:sp>
      <p:sp>
        <p:nvSpPr>
          <p:cNvPr id="48" name="文字方塊 47">
            <a:extLst>
              <a:ext uri="{FF2B5EF4-FFF2-40B4-BE49-F238E27FC236}">
                <a16:creationId xmlns:a16="http://schemas.microsoft.com/office/drawing/2014/main" id="{CB2A7FD5-3998-5EAE-90A0-A5C34ADDB008}"/>
              </a:ext>
            </a:extLst>
          </p:cNvPr>
          <p:cNvSpPr txBox="1"/>
          <p:nvPr/>
        </p:nvSpPr>
        <p:spPr>
          <a:xfrm>
            <a:off x="4245821" y="2001007"/>
            <a:ext cx="4714624" cy="400110"/>
          </a:xfrm>
          <a:prstGeom prst="rect">
            <a:avLst/>
          </a:prstGeom>
          <a:noFill/>
        </p:spPr>
        <p:txBody>
          <a:bodyPr wrap="square">
            <a:spAutoFit/>
          </a:bodyPr>
          <a:lstStyle/>
          <a:p>
            <a:r>
              <a:rPr lang="zh-TW" altLang="en-US" sz="2000" b="1" spc="-20" dirty="0">
                <a:solidFill>
                  <a:srgbClr val="002060"/>
                </a:solidFill>
                <a:latin typeface="+mj-ea"/>
                <a:ea typeface="+mj-ea"/>
                <a:cs typeface="Calibri" panose="020F0502020204030204" pitchFamily="34" charset="0"/>
              </a:rPr>
              <a:t>亞太企業獎（</a:t>
            </a:r>
            <a:r>
              <a:rPr lang="en-US" altLang="zh-TW" sz="2000" b="1" spc="-20" dirty="0">
                <a:solidFill>
                  <a:srgbClr val="002060"/>
                </a:solidFill>
                <a:latin typeface="+mj-ea"/>
                <a:ea typeface="+mj-ea"/>
                <a:cs typeface="Calibri" panose="020F0502020204030204" pitchFamily="34" charset="0"/>
              </a:rPr>
              <a:t>APEA</a:t>
            </a:r>
            <a:r>
              <a:rPr lang="zh-TW" altLang="en-US" sz="2000" b="1" spc="-20" dirty="0">
                <a:solidFill>
                  <a:srgbClr val="002060"/>
                </a:solidFill>
                <a:latin typeface="+mj-ea"/>
                <a:ea typeface="+mj-ea"/>
                <a:cs typeface="Calibri" panose="020F0502020204030204" pitchFamily="34" charset="0"/>
              </a:rPr>
              <a:t>）卓越企業領袖獎</a:t>
            </a:r>
            <a:endParaRPr lang="zh-TW" altLang="en-US" sz="2000" b="1" dirty="0">
              <a:solidFill>
                <a:srgbClr val="002060"/>
              </a:solidFill>
            </a:endParaRPr>
          </a:p>
        </p:txBody>
      </p:sp>
      <p:sp>
        <p:nvSpPr>
          <p:cNvPr id="49" name="文字方塊 48">
            <a:extLst>
              <a:ext uri="{FF2B5EF4-FFF2-40B4-BE49-F238E27FC236}">
                <a16:creationId xmlns:a16="http://schemas.microsoft.com/office/drawing/2014/main" id="{C3AEC45C-8C91-E718-6516-ECF98D9F0845}"/>
              </a:ext>
            </a:extLst>
          </p:cNvPr>
          <p:cNvSpPr txBox="1"/>
          <p:nvPr/>
        </p:nvSpPr>
        <p:spPr>
          <a:xfrm>
            <a:off x="4245821" y="2401117"/>
            <a:ext cx="4344754" cy="1077218"/>
          </a:xfrm>
          <a:prstGeom prst="rect">
            <a:avLst/>
          </a:prstGeom>
          <a:noFill/>
        </p:spPr>
        <p:txBody>
          <a:bodyPr wrap="square" lIns="91440" tIns="45720" rIns="91440" bIns="45720" anchor="t">
            <a:spAutoFit/>
          </a:bodyPr>
          <a:lstStyle/>
          <a:p>
            <a:r>
              <a:rPr lang="zh-TW" altLang="en-US" sz="1600">
                <a:solidFill>
                  <a:schemeClr val="bg1"/>
                </a:solidFill>
                <a:latin typeface="+mn-ea"/>
              </a:rPr>
              <a:t>表彰</a:t>
            </a:r>
            <a:r>
              <a:rPr lang="zh-TW" altLang="en-US" sz="1600" i="0">
                <a:solidFill>
                  <a:schemeClr val="bg1"/>
                </a:solidFill>
                <a:effectLst/>
                <a:latin typeface="+mn-ea"/>
              </a:rPr>
              <a:t>亞洲各地表現出色之商業領袖</a:t>
            </a:r>
            <a:r>
              <a:rPr lang="zh-TW" altLang="en-US" sz="1600">
                <a:solidFill>
                  <a:schemeClr val="bg1"/>
                </a:solidFill>
                <a:latin typeface="+mn-ea"/>
              </a:rPr>
              <a:t>，卓越的企業家精神。</a:t>
            </a:r>
            <a:r>
              <a:rPr lang="zh-TW" altLang="en-US" sz="1600" i="0">
                <a:solidFill>
                  <a:schemeClr val="bg1"/>
                </a:solidFill>
                <a:effectLst/>
                <a:latin typeface="+mn-ea"/>
              </a:rPr>
              <a:t>在公司經營、發展中表現卓越，獲獎領袖具備促進亞洲經濟永續、產業創新之發展。</a:t>
            </a:r>
            <a:endParaRPr lang="zh-TW" altLang="en-US" sz="1600">
              <a:solidFill>
                <a:schemeClr val="bg1"/>
              </a:solidFill>
              <a:latin typeface="+mn-ea"/>
            </a:endParaRPr>
          </a:p>
        </p:txBody>
      </p:sp>
      <p:sp>
        <p:nvSpPr>
          <p:cNvPr id="50" name="文字方塊 49">
            <a:extLst>
              <a:ext uri="{FF2B5EF4-FFF2-40B4-BE49-F238E27FC236}">
                <a16:creationId xmlns:a16="http://schemas.microsoft.com/office/drawing/2014/main" id="{9EE555DF-8DD5-F895-DE99-D93EE34062D5}"/>
              </a:ext>
            </a:extLst>
          </p:cNvPr>
          <p:cNvSpPr txBox="1"/>
          <p:nvPr/>
        </p:nvSpPr>
        <p:spPr>
          <a:xfrm>
            <a:off x="7676913" y="4535478"/>
            <a:ext cx="3516198" cy="400110"/>
          </a:xfrm>
          <a:prstGeom prst="rect">
            <a:avLst/>
          </a:prstGeom>
          <a:noFill/>
        </p:spPr>
        <p:txBody>
          <a:bodyPr wrap="square">
            <a:spAutoFit/>
          </a:bodyPr>
          <a:lstStyle/>
          <a:p>
            <a:pPr algn="ctr"/>
            <a:r>
              <a:rPr lang="en-US" altLang="zh-TW" sz="2000" b="1" dirty="0">
                <a:solidFill>
                  <a:srgbClr val="002060"/>
                </a:solidFill>
              </a:rPr>
              <a:t>2023 </a:t>
            </a:r>
            <a:r>
              <a:rPr lang="zh-TW" altLang="en-US" sz="2000" b="1" spc="-20" dirty="0">
                <a:solidFill>
                  <a:srgbClr val="002060"/>
                </a:solidFill>
                <a:latin typeface="+mj-ea"/>
                <a:ea typeface="+mj-ea"/>
                <a:cs typeface="Calibri" panose="020F0502020204030204" pitchFamily="34" charset="0"/>
              </a:rPr>
              <a:t>傑出資訊人才獎</a:t>
            </a:r>
            <a:endParaRPr lang="zh-TW" altLang="en-US" sz="2000" b="1" dirty="0">
              <a:solidFill>
                <a:srgbClr val="002060"/>
              </a:solidFill>
            </a:endParaRPr>
          </a:p>
        </p:txBody>
      </p:sp>
      <p:sp>
        <p:nvSpPr>
          <p:cNvPr id="51" name="文字方塊 50">
            <a:extLst>
              <a:ext uri="{FF2B5EF4-FFF2-40B4-BE49-F238E27FC236}">
                <a16:creationId xmlns:a16="http://schemas.microsoft.com/office/drawing/2014/main" id="{0CC0C7A3-FCC2-E34A-433C-F8379D7578AE}"/>
              </a:ext>
            </a:extLst>
          </p:cNvPr>
          <p:cNvSpPr txBox="1"/>
          <p:nvPr/>
        </p:nvSpPr>
        <p:spPr>
          <a:xfrm>
            <a:off x="8173043" y="4935588"/>
            <a:ext cx="2592371" cy="1077218"/>
          </a:xfrm>
          <a:prstGeom prst="rect">
            <a:avLst/>
          </a:prstGeom>
          <a:noFill/>
        </p:spPr>
        <p:txBody>
          <a:bodyPr wrap="square" lIns="91440" tIns="45720" rIns="91440" bIns="45720" anchor="t">
            <a:spAutoFit/>
          </a:bodyPr>
          <a:lstStyle/>
          <a:p>
            <a:pPr algn="just"/>
            <a:r>
              <a:rPr lang="zh-TW" altLang="en-US" sz="1600">
                <a:solidFill>
                  <a:schemeClr val="bg1"/>
                </a:solidFill>
                <a:latin typeface="+mn-ea"/>
              </a:rPr>
              <a:t>表揚及鼓勵國內資訊人才對國家社會與產業的優異貢獻，使其成為其他業者之學習典範。</a:t>
            </a:r>
          </a:p>
        </p:txBody>
      </p:sp>
      <p:grpSp>
        <p:nvGrpSpPr>
          <p:cNvPr id="58" name="群組 57">
            <a:extLst>
              <a:ext uri="{FF2B5EF4-FFF2-40B4-BE49-F238E27FC236}">
                <a16:creationId xmlns:a16="http://schemas.microsoft.com/office/drawing/2014/main" id="{9F0711D1-9C16-CF41-6DAB-1ECA61C7168D}"/>
              </a:ext>
            </a:extLst>
          </p:cNvPr>
          <p:cNvGrpSpPr/>
          <p:nvPr/>
        </p:nvGrpSpPr>
        <p:grpSpPr>
          <a:xfrm>
            <a:off x="8888842" y="3242629"/>
            <a:ext cx="1260000" cy="1260000"/>
            <a:chOff x="9811533" y="2413262"/>
            <a:chExt cx="1620000" cy="1620000"/>
          </a:xfrm>
        </p:grpSpPr>
        <p:sp>
          <p:nvSpPr>
            <p:cNvPr id="57" name="橢圓 56">
              <a:extLst>
                <a:ext uri="{FF2B5EF4-FFF2-40B4-BE49-F238E27FC236}">
                  <a16:creationId xmlns:a16="http://schemas.microsoft.com/office/drawing/2014/main" id="{96F891CA-32CD-8645-F05F-F815C87DB6B1}"/>
                </a:ext>
              </a:extLst>
            </p:cNvPr>
            <p:cNvSpPr/>
            <p:nvPr/>
          </p:nvSpPr>
          <p:spPr>
            <a:xfrm>
              <a:off x="9811533" y="2413262"/>
              <a:ext cx="1620000" cy="162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6" name="Picture 2" descr="112傑出資訊人才獎">
              <a:extLst>
                <a:ext uri="{FF2B5EF4-FFF2-40B4-BE49-F238E27FC236}">
                  <a16:creationId xmlns:a16="http://schemas.microsoft.com/office/drawing/2014/main" id="{894BD1CD-563E-1CD6-2A94-9C1569113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9109" y="2495459"/>
              <a:ext cx="1390650" cy="1343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4" name="群組 1023">
            <a:extLst>
              <a:ext uri="{FF2B5EF4-FFF2-40B4-BE49-F238E27FC236}">
                <a16:creationId xmlns:a16="http://schemas.microsoft.com/office/drawing/2014/main" id="{0E2980C5-90E9-B600-DC41-4898693CB365}"/>
              </a:ext>
            </a:extLst>
          </p:cNvPr>
          <p:cNvGrpSpPr/>
          <p:nvPr/>
        </p:nvGrpSpPr>
        <p:grpSpPr>
          <a:xfrm>
            <a:off x="5343133" y="3275478"/>
            <a:ext cx="1260000" cy="1260000"/>
            <a:chOff x="2449745" y="1918406"/>
            <a:chExt cx="1260000" cy="1260000"/>
          </a:xfrm>
        </p:grpSpPr>
        <p:sp>
          <p:nvSpPr>
            <p:cNvPr id="62" name="橢圓 61">
              <a:extLst>
                <a:ext uri="{FF2B5EF4-FFF2-40B4-BE49-F238E27FC236}">
                  <a16:creationId xmlns:a16="http://schemas.microsoft.com/office/drawing/2014/main" id="{9EADA81C-6491-33E0-31E5-AB9B49B1B342}"/>
                </a:ext>
              </a:extLst>
            </p:cNvPr>
            <p:cNvSpPr/>
            <p:nvPr/>
          </p:nvSpPr>
          <p:spPr>
            <a:xfrm>
              <a:off x="2449745" y="1918406"/>
              <a:ext cx="1260000" cy="126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0" name="圖片 59">
              <a:extLst>
                <a:ext uri="{FF2B5EF4-FFF2-40B4-BE49-F238E27FC236}">
                  <a16:creationId xmlns:a16="http://schemas.microsoft.com/office/drawing/2014/main" id="{6EB4A557-F2D1-18E7-B3FD-908CCCFC2098}"/>
                </a:ext>
              </a:extLst>
            </p:cNvPr>
            <p:cNvPicPr>
              <a:picLocks noChangeAspect="1"/>
            </p:cNvPicPr>
            <p:nvPr/>
          </p:nvPicPr>
          <p:blipFill rotWithShape="1">
            <a:blip r:embed="rId5"/>
            <a:srcRect l="3821" t="767" r="2605" b="12121"/>
            <a:stretch/>
          </p:blipFill>
          <p:spPr>
            <a:xfrm>
              <a:off x="2630723" y="2009107"/>
              <a:ext cx="942680" cy="1077218"/>
            </a:xfrm>
            <a:prstGeom prst="rect">
              <a:avLst/>
            </a:prstGeom>
            <a:ln>
              <a:noFill/>
            </a:ln>
            <a:effectLst>
              <a:softEdge rad="112500"/>
            </a:effectLst>
          </p:spPr>
        </p:pic>
      </p:grpSp>
      <p:grpSp>
        <p:nvGrpSpPr>
          <p:cNvPr id="1031" name="群組 1030">
            <a:extLst>
              <a:ext uri="{FF2B5EF4-FFF2-40B4-BE49-F238E27FC236}">
                <a16:creationId xmlns:a16="http://schemas.microsoft.com/office/drawing/2014/main" id="{932B0CBD-56A2-7A78-1BDB-B3FD6DBA3E32}"/>
              </a:ext>
            </a:extLst>
          </p:cNvPr>
          <p:cNvGrpSpPr/>
          <p:nvPr/>
        </p:nvGrpSpPr>
        <p:grpSpPr>
          <a:xfrm>
            <a:off x="2104440" y="3275478"/>
            <a:ext cx="1389867" cy="1260000"/>
            <a:chOff x="1237170" y="3275478"/>
            <a:chExt cx="1389867" cy="1260000"/>
          </a:xfrm>
        </p:grpSpPr>
        <p:sp>
          <p:nvSpPr>
            <p:cNvPr id="1027" name="橢圓 1026">
              <a:extLst>
                <a:ext uri="{FF2B5EF4-FFF2-40B4-BE49-F238E27FC236}">
                  <a16:creationId xmlns:a16="http://schemas.microsoft.com/office/drawing/2014/main" id="{52BF3C28-B1B7-9166-EA33-820565259782}"/>
                </a:ext>
              </a:extLst>
            </p:cNvPr>
            <p:cNvSpPr/>
            <p:nvPr/>
          </p:nvSpPr>
          <p:spPr>
            <a:xfrm>
              <a:off x="1270750" y="3275478"/>
              <a:ext cx="1260000" cy="1260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9" name="圖片 1028">
              <a:extLst>
                <a:ext uri="{FF2B5EF4-FFF2-40B4-BE49-F238E27FC236}">
                  <a16:creationId xmlns:a16="http://schemas.microsoft.com/office/drawing/2014/main" id="{EC2E8B94-62AA-6829-098D-A021898B2865}"/>
                </a:ext>
              </a:extLst>
            </p:cNvPr>
            <p:cNvPicPr>
              <a:picLocks noChangeAspect="1"/>
            </p:cNvPicPr>
            <p:nvPr/>
          </p:nvPicPr>
          <p:blipFill>
            <a:blip r:embed="rId6"/>
            <a:stretch>
              <a:fillRect/>
            </a:stretch>
          </p:blipFill>
          <p:spPr>
            <a:xfrm>
              <a:off x="1237170" y="3306560"/>
              <a:ext cx="1389867" cy="1107261"/>
            </a:xfrm>
            <a:prstGeom prst="rect">
              <a:avLst/>
            </a:prstGeom>
          </p:spPr>
        </p:pic>
      </p:grpSp>
    </p:spTree>
    <p:extLst>
      <p:ext uri="{BB962C8B-B14F-4D97-AF65-F5344CB8AC3E}">
        <p14:creationId xmlns:p14="http://schemas.microsoft.com/office/powerpoint/2010/main" val="378209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589EA2-8D33-3DBB-4895-B9AE87AD8E6A}"/>
              </a:ext>
            </a:extLst>
          </p:cNvPr>
          <p:cNvSpPr>
            <a:spLocks noGrp="1"/>
          </p:cNvSpPr>
          <p:nvPr>
            <p:ph type="title"/>
          </p:nvPr>
        </p:nvSpPr>
        <p:spPr>
          <a:xfrm>
            <a:off x="831850" y="2002632"/>
            <a:ext cx="10515600" cy="2852737"/>
          </a:xfrm>
        </p:spPr>
        <p:txBody>
          <a:bodyPr>
            <a:normAutofit/>
          </a:bodyPr>
          <a:lstStyle/>
          <a:p>
            <a:r>
              <a:rPr kumimoji="1" lang="zh-TW" altLang="en-US" sz="5400" dirty="0">
                <a:latin typeface="Microsoft JhengHei" panose="020B0604030504040204" pitchFamily="34" charset="-120"/>
                <a:ea typeface="Microsoft JhengHei" panose="020B0604030504040204" pitchFamily="34" charset="-120"/>
              </a:rPr>
              <a:t>案例分享</a:t>
            </a:r>
          </a:p>
        </p:txBody>
      </p:sp>
    </p:spTree>
    <p:extLst>
      <p:ext uri="{BB962C8B-B14F-4D97-AF65-F5344CB8AC3E}">
        <p14:creationId xmlns:p14="http://schemas.microsoft.com/office/powerpoint/2010/main" val="4025604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4820920" cy="6858001"/>
          </a:xfrm>
          <a:custGeom>
            <a:avLst/>
            <a:gdLst/>
            <a:ahLst/>
            <a:cxnLst/>
            <a:rect l="l" t="t" r="r" b="b"/>
            <a:pathLst>
              <a:path w="4820920" h="6231890">
                <a:moveTo>
                  <a:pt x="4820411" y="0"/>
                </a:moveTo>
                <a:lnTo>
                  <a:pt x="0" y="0"/>
                </a:lnTo>
                <a:lnTo>
                  <a:pt x="0" y="6231636"/>
                </a:lnTo>
                <a:lnTo>
                  <a:pt x="4820411" y="6231636"/>
                </a:lnTo>
                <a:lnTo>
                  <a:pt x="4820411" y="0"/>
                </a:lnTo>
                <a:close/>
              </a:path>
            </a:pathLst>
          </a:custGeom>
          <a:solidFill>
            <a:srgbClr val="212A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19" name="object 19"/>
          <p:cNvSpPr txBox="1"/>
          <p:nvPr/>
        </p:nvSpPr>
        <p:spPr>
          <a:xfrm>
            <a:off x="196220" y="2918490"/>
            <a:ext cx="4261485" cy="843180"/>
          </a:xfrm>
          <a:prstGeom prst="rect">
            <a:avLst/>
          </a:prstGeom>
        </p:spPr>
        <p:txBody>
          <a:bodyPr vert="horz" wrap="square" lIns="0" tIns="12065" rIns="0" bIns="0" rtlCol="0">
            <a:spAutoFit/>
          </a:bodyPr>
          <a:lstStyle/>
          <a:p>
            <a:pPr marL="101600" lvl="0" algn="ctr">
              <a:spcBef>
                <a:spcPts val="95"/>
              </a:spcBef>
              <a:defRPr/>
            </a:pPr>
            <a:r>
              <a:rPr lang="zh-TW" altLang="en-US" spc="-5">
                <a:solidFill>
                  <a:srgbClr val="FFFFFF"/>
                </a:solidFill>
                <a:ea typeface="Microsoft JhengHei" panose="020B0604030504040204" pitchFamily="34" charset="-120"/>
              </a:rPr>
              <a:t>某大眾運輸公司為該地區交通系統的骨幹，佔此地區每日交通出行次數，約 </a:t>
            </a:r>
            <a:r>
              <a:rPr lang="en-US" altLang="zh-TW" spc="-5">
                <a:solidFill>
                  <a:srgbClr val="FFFFFF"/>
                </a:solidFill>
                <a:ea typeface="Microsoft JhengHei" panose="020B0604030504040204" pitchFamily="34" charset="-120"/>
              </a:rPr>
              <a:t>41%</a:t>
            </a:r>
            <a:r>
              <a:rPr lang="zh-TW" altLang="en-US" spc="-5">
                <a:solidFill>
                  <a:srgbClr val="FFFFFF"/>
                </a:solidFill>
                <a:ea typeface="Microsoft JhengHei" panose="020B0604030504040204" pitchFamily="34" charset="-120"/>
              </a:rPr>
              <a:t> 由此交通系統服務，其總路線長度約為 </a:t>
            </a:r>
            <a:r>
              <a:rPr lang="en-US" altLang="zh-TW" spc="-5">
                <a:solidFill>
                  <a:srgbClr val="FFFFFF"/>
                </a:solidFill>
                <a:ea typeface="Microsoft JhengHei" panose="020B0604030504040204" pitchFamily="34" charset="-120"/>
              </a:rPr>
              <a:t>271</a:t>
            </a:r>
            <a:r>
              <a:rPr lang="en-HK" altLang="zh-TW" spc="-5">
                <a:solidFill>
                  <a:srgbClr val="FFFFFF"/>
                </a:solidFill>
                <a:ea typeface="Microsoft JhengHei" panose="020B0604030504040204" pitchFamily="34" charset="-120"/>
              </a:rPr>
              <a:t>KM</a:t>
            </a:r>
            <a:r>
              <a:rPr lang="zh-TW" altLang="en-HK" spc="-5">
                <a:solidFill>
                  <a:srgbClr val="FFFFFF"/>
                </a:solidFill>
                <a:ea typeface="Microsoft JhengHei" panose="020B0604030504040204" pitchFamily="34" charset="-120"/>
              </a:rPr>
              <a:t>。</a:t>
            </a:r>
            <a:endParaRPr kumimoji="0" lang="en-HK" altLang="zh-TW" sz="1800" u="none" strike="noStrike" kern="1200" cap="none" spc="-5" normalizeH="0" baseline="0" noProof="0">
              <a:ln>
                <a:noFill/>
              </a:ln>
              <a:solidFill>
                <a:srgbClr val="FFFFFF"/>
              </a:solidFill>
              <a:effectLst/>
              <a:uLnTx/>
              <a:uFillTx/>
              <a:ea typeface="Microsoft JhengHei" panose="020B0604030504040204" pitchFamily="34" charset="-120"/>
            </a:endParaRPr>
          </a:p>
        </p:txBody>
      </p:sp>
      <p:sp>
        <p:nvSpPr>
          <p:cNvPr id="22" name="object 19">
            <a:extLst>
              <a:ext uri="{FF2B5EF4-FFF2-40B4-BE49-F238E27FC236}">
                <a16:creationId xmlns:a16="http://schemas.microsoft.com/office/drawing/2014/main" id="{BBFCB3E3-2070-4478-9D3C-C30C6DDD393D}"/>
              </a:ext>
            </a:extLst>
          </p:cNvPr>
          <p:cNvSpPr txBox="1">
            <a:spLocks/>
          </p:cNvSpPr>
          <p:nvPr/>
        </p:nvSpPr>
        <p:spPr>
          <a:xfrm>
            <a:off x="310997" y="6473547"/>
            <a:ext cx="4261485" cy="156068"/>
          </a:xfrm>
          <a:prstGeom prst="rect">
            <a:avLst/>
          </a:prstGeom>
        </p:spPr>
        <p:txBody>
          <a:bodyPr vert="horz" wrap="square" lIns="0" tIns="0" rIns="0" bIns="0" rtlCol="0">
            <a:spAutoFit/>
          </a:bodyPr>
          <a:lstStyle>
            <a:defPPr>
              <a:defRPr lang="zh-TW"/>
            </a:defPPr>
            <a:lvl1pPr marL="0" algn="l" defTabSz="914400" rtl="0" eaLnBrk="1" latinLnBrk="0" hangingPunct="1">
              <a:defRPr sz="1200" b="0" i="0" kern="1200">
                <a:solidFill>
                  <a:srgbClr val="409AD5"/>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ts val="1240"/>
              </a:lnSpc>
              <a:spcBef>
                <a:spcPts val="0"/>
              </a:spcBef>
              <a:spcAft>
                <a:spcPts val="0"/>
              </a:spcAft>
              <a:buClrTx/>
              <a:buSzTx/>
              <a:buFontTx/>
              <a:buNone/>
              <a:tabLst/>
              <a:defRPr/>
            </a:pPr>
            <a:r>
              <a:rPr kumimoji="0" lang="en-US" sz="1050" b="0" i="1" u="none" strike="noStrike" kern="1200" cap="none" spc="0" normalizeH="0" baseline="0" noProof="0">
                <a:ln>
                  <a:noFill/>
                </a:ln>
                <a:solidFill>
                  <a:prstClr val="white">
                    <a:lumMod val="65000"/>
                  </a:prstClr>
                </a:solidFill>
                <a:effectLst/>
                <a:uLnTx/>
                <a:uFillTx/>
                <a:latin typeface="Carlito"/>
                <a:ea typeface="微軟正黑體"/>
              </a:rPr>
              <a:t>© 2022 </a:t>
            </a:r>
            <a:r>
              <a:rPr kumimoji="0" lang="en-US" sz="1050" b="0" i="1" u="none" strike="noStrike" kern="1200" cap="none" spc="-5" normalizeH="0" baseline="0" noProof="0">
                <a:ln>
                  <a:noFill/>
                </a:ln>
                <a:solidFill>
                  <a:prstClr val="white">
                    <a:lumMod val="65000"/>
                  </a:prstClr>
                </a:solidFill>
                <a:effectLst/>
                <a:uLnTx/>
                <a:uFillTx/>
                <a:latin typeface="Carlito"/>
                <a:ea typeface="微軟正黑體"/>
              </a:rPr>
              <a:t>eCloudvalley Digital </a:t>
            </a:r>
            <a:r>
              <a:rPr kumimoji="0" lang="en-US" sz="1050" b="0" i="1" u="none" strike="noStrike" kern="1200" cap="none" spc="-15" normalizeH="0" baseline="0" noProof="0">
                <a:ln>
                  <a:noFill/>
                </a:ln>
                <a:solidFill>
                  <a:prstClr val="white">
                    <a:lumMod val="65000"/>
                  </a:prstClr>
                </a:solidFill>
                <a:effectLst/>
                <a:uLnTx/>
                <a:uFillTx/>
                <a:latin typeface="Carlito"/>
                <a:ea typeface="微軟正黑體"/>
              </a:rPr>
              <a:t>Technology </a:t>
            </a:r>
            <a:r>
              <a:rPr kumimoji="0" lang="en-US" sz="1050" b="0" i="1" u="none" strike="noStrike" kern="1200" cap="none" spc="-5" normalizeH="0" baseline="0" noProof="0">
                <a:ln>
                  <a:noFill/>
                </a:ln>
                <a:solidFill>
                  <a:prstClr val="white">
                    <a:lumMod val="65000"/>
                  </a:prstClr>
                </a:solidFill>
                <a:effectLst/>
                <a:uLnTx/>
                <a:uFillTx/>
                <a:latin typeface="Carlito"/>
                <a:ea typeface="微軟正黑體"/>
              </a:rPr>
              <a:t>Co., </a:t>
            </a:r>
            <a:r>
              <a:rPr kumimoji="0" lang="en-US" sz="1050" b="0" i="1" u="none" strike="noStrike" kern="1200" cap="none" spc="-10" normalizeH="0" baseline="0" noProof="0">
                <a:ln>
                  <a:noFill/>
                </a:ln>
                <a:solidFill>
                  <a:prstClr val="white">
                    <a:lumMod val="65000"/>
                  </a:prstClr>
                </a:solidFill>
                <a:effectLst/>
                <a:uLnTx/>
                <a:uFillTx/>
                <a:latin typeface="Carlito"/>
                <a:ea typeface="微軟正黑體"/>
              </a:rPr>
              <a:t>Ltd. </a:t>
            </a:r>
            <a:r>
              <a:rPr kumimoji="0" lang="en-US" sz="1050" b="0" i="1" u="none" strike="noStrike" kern="1200" cap="none" spc="0" normalizeH="0" baseline="0" noProof="0">
                <a:ln>
                  <a:noFill/>
                </a:ln>
                <a:solidFill>
                  <a:prstClr val="white">
                    <a:lumMod val="65000"/>
                  </a:prstClr>
                </a:solidFill>
                <a:effectLst/>
                <a:uLnTx/>
                <a:uFillTx/>
                <a:latin typeface="Carlito"/>
                <a:ea typeface="微軟正黑體"/>
              </a:rPr>
              <a:t>All </a:t>
            </a:r>
            <a:r>
              <a:rPr kumimoji="0" lang="en-US" sz="1050" b="0" i="1" u="none" strike="noStrike" kern="1200" cap="none" spc="-5" normalizeH="0" baseline="0" noProof="0">
                <a:ln>
                  <a:noFill/>
                </a:ln>
                <a:solidFill>
                  <a:prstClr val="white">
                    <a:lumMod val="65000"/>
                  </a:prstClr>
                </a:solidFill>
                <a:effectLst/>
                <a:uLnTx/>
                <a:uFillTx/>
                <a:latin typeface="Carlito"/>
                <a:ea typeface="微軟正黑體"/>
              </a:rPr>
              <a:t>Rights Reserved.</a:t>
            </a:r>
          </a:p>
        </p:txBody>
      </p:sp>
      <p:sp>
        <p:nvSpPr>
          <p:cNvPr id="3" name="Rounded Rectangle 2">
            <a:extLst>
              <a:ext uri="{FF2B5EF4-FFF2-40B4-BE49-F238E27FC236}">
                <a16:creationId xmlns:a16="http://schemas.microsoft.com/office/drawing/2014/main" id="{089D1BCF-3376-E078-95F7-575591559841}"/>
              </a:ext>
            </a:extLst>
          </p:cNvPr>
          <p:cNvSpPr/>
          <p:nvPr/>
        </p:nvSpPr>
        <p:spPr>
          <a:xfrm>
            <a:off x="196220" y="384454"/>
            <a:ext cx="4428479" cy="2326378"/>
          </a:xfrm>
          <a:prstGeom prst="roundRect">
            <a:avLst>
              <a:gd name="adj" fmla="val 83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4" name="TextBox 3">
            <a:extLst>
              <a:ext uri="{FF2B5EF4-FFF2-40B4-BE49-F238E27FC236}">
                <a16:creationId xmlns:a16="http://schemas.microsoft.com/office/drawing/2014/main" id="{57DAA006-D892-E111-9681-9E60A86548A6}"/>
              </a:ext>
            </a:extLst>
          </p:cNvPr>
          <p:cNvSpPr txBox="1"/>
          <p:nvPr/>
        </p:nvSpPr>
        <p:spPr>
          <a:xfrm>
            <a:off x="603276" y="4041858"/>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srgbClr val="1FC3FF"/>
                </a:solidFill>
                <a:effectLst/>
                <a:uLnTx/>
                <a:uFillTx/>
                <a:latin typeface="Calibri"/>
                <a:ea typeface="微軟正黑體"/>
                <a:cs typeface="+mn-cs"/>
              </a:rPr>
              <a:t>主要挑戰</a:t>
            </a:r>
            <a:endParaRPr kumimoji="0" lang="en-US" sz="2000" b="1" i="0" u="none" strike="noStrike" kern="1200" cap="none" spc="0" normalizeH="0" baseline="0" noProof="0">
              <a:ln>
                <a:noFill/>
              </a:ln>
              <a:solidFill>
                <a:srgbClr val="1FC3FF"/>
              </a:solidFill>
              <a:effectLst/>
              <a:uLnTx/>
              <a:uFillTx/>
              <a:latin typeface="Calibri"/>
              <a:ea typeface="微軟正黑體"/>
              <a:cs typeface="+mn-cs"/>
            </a:endParaRPr>
          </a:p>
        </p:txBody>
      </p:sp>
      <p:sp>
        <p:nvSpPr>
          <p:cNvPr id="5" name="TextBox 4">
            <a:extLst>
              <a:ext uri="{FF2B5EF4-FFF2-40B4-BE49-F238E27FC236}">
                <a16:creationId xmlns:a16="http://schemas.microsoft.com/office/drawing/2014/main" id="{67B76D03-68AE-AB2A-4FA9-23F45F0C9C96}"/>
              </a:ext>
            </a:extLst>
          </p:cNvPr>
          <p:cNvSpPr txBox="1"/>
          <p:nvPr/>
        </p:nvSpPr>
        <p:spPr>
          <a:xfrm>
            <a:off x="5456994" y="296418"/>
            <a:ext cx="16780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FC3FF"/>
                </a:solidFill>
                <a:effectLst/>
                <a:uLnTx/>
                <a:uFillTx/>
                <a:latin typeface="Calibri"/>
                <a:ea typeface="微軟正黑體"/>
                <a:cs typeface="+mn-cs"/>
              </a:rPr>
              <a:t>ECV</a:t>
            </a:r>
            <a:r>
              <a:rPr kumimoji="0" lang="zh-TW" altLang="en-US" sz="2000" b="1" i="0" u="none" strike="noStrike" kern="1200" cap="none" spc="0" normalizeH="0" baseline="0" noProof="0">
                <a:ln>
                  <a:noFill/>
                </a:ln>
                <a:solidFill>
                  <a:srgbClr val="1FC3FF"/>
                </a:solidFill>
                <a:effectLst/>
                <a:uLnTx/>
                <a:uFillTx/>
                <a:latin typeface="Calibri"/>
                <a:ea typeface="微軟正黑體"/>
                <a:cs typeface="+mn-cs"/>
              </a:rPr>
              <a:t> 加值服務</a:t>
            </a:r>
            <a:endParaRPr kumimoji="0" lang="en-US" sz="2000" b="1" i="0" u="none" strike="noStrike" kern="1200" cap="none" spc="0" normalizeH="0" baseline="0" noProof="0">
              <a:ln>
                <a:noFill/>
              </a:ln>
              <a:solidFill>
                <a:srgbClr val="1FC3FF"/>
              </a:solidFill>
              <a:effectLst/>
              <a:uLnTx/>
              <a:uFillTx/>
              <a:latin typeface="Calibri"/>
              <a:ea typeface="微軟正黑體"/>
              <a:cs typeface="+mn-cs"/>
            </a:endParaRPr>
          </a:p>
        </p:txBody>
      </p:sp>
      <p:sp>
        <p:nvSpPr>
          <p:cNvPr id="7" name="TextBox 6">
            <a:extLst>
              <a:ext uri="{FF2B5EF4-FFF2-40B4-BE49-F238E27FC236}">
                <a16:creationId xmlns:a16="http://schemas.microsoft.com/office/drawing/2014/main" id="{095B745B-11CD-1164-F54A-16FA71F54A91}"/>
              </a:ext>
            </a:extLst>
          </p:cNvPr>
          <p:cNvSpPr txBox="1"/>
          <p:nvPr/>
        </p:nvSpPr>
        <p:spPr>
          <a:xfrm>
            <a:off x="5405286" y="4063043"/>
            <a:ext cx="1210588" cy="400110"/>
          </a:xfrm>
          <a:prstGeom prst="rect">
            <a:avLst/>
          </a:prstGeom>
          <a:noFill/>
        </p:spPr>
        <p:txBody>
          <a:bodyPr wrap="none" rtlCol="0">
            <a:spAutoFit/>
          </a:bodyPr>
          <a:lstStyle/>
          <a:p>
            <a:pPr lvl="0"/>
            <a:r>
              <a:rPr lang="zh-TW" altLang="en-US" sz="2000" b="1">
                <a:solidFill>
                  <a:srgbClr val="1FC3FF"/>
                </a:solidFill>
                <a:latin typeface="Microsoft JhengHei" panose="020B0604030504040204" pitchFamily="34" charset="-120"/>
                <a:ea typeface="Microsoft JhengHei" panose="020B0604030504040204" pitchFamily="34" charset="-120"/>
              </a:rPr>
              <a:t>客戶價值</a:t>
            </a:r>
            <a:endParaRPr kumimoji="0" lang="en-US" sz="2000" b="1" u="none" strike="noStrike" kern="1200" cap="none" spc="0" normalizeH="0" baseline="0" noProof="0">
              <a:ln>
                <a:noFill/>
              </a:ln>
              <a:solidFill>
                <a:srgbClr val="1FC3FF"/>
              </a:solidFill>
              <a:effectLst/>
              <a:uLnTx/>
              <a:uFillTx/>
              <a:latin typeface="Microsoft JhengHei" panose="020B0604030504040204" pitchFamily="34" charset="-120"/>
              <a:ea typeface="Microsoft JhengHei" panose="020B0604030504040204" pitchFamily="34" charset="-120"/>
            </a:endParaRPr>
          </a:p>
        </p:txBody>
      </p:sp>
      <p:sp>
        <p:nvSpPr>
          <p:cNvPr id="8" name="TextBox 7">
            <a:extLst>
              <a:ext uri="{FF2B5EF4-FFF2-40B4-BE49-F238E27FC236}">
                <a16:creationId xmlns:a16="http://schemas.microsoft.com/office/drawing/2014/main" id="{A946E834-BAD1-32EF-65F2-FAAF24BBABF0}"/>
              </a:ext>
            </a:extLst>
          </p:cNvPr>
          <p:cNvSpPr txBox="1"/>
          <p:nvPr/>
        </p:nvSpPr>
        <p:spPr>
          <a:xfrm>
            <a:off x="374202" y="4561699"/>
            <a:ext cx="3857367" cy="153888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zh-TW" altLang="en-US" sz="1400" i="0" u="none" strike="noStrike" kern="1200" cap="none" spc="0" normalizeH="0" baseline="0" noProof="0">
                <a:ln>
                  <a:noFill/>
                </a:ln>
                <a:solidFill>
                  <a:schemeClr val="bg1"/>
                </a:solidFill>
                <a:effectLst/>
                <a:uLnTx/>
                <a:uFillTx/>
                <a:latin typeface="Calibri"/>
                <a:ea typeface="微軟正黑體"/>
                <a:cs typeface="+mn-cs"/>
              </a:rPr>
              <a:t>在總長 </a:t>
            </a:r>
            <a:r>
              <a:rPr kumimoji="0" lang="en-US" altLang="zh-TW" sz="1400" i="0" u="none" strike="noStrike" kern="1200" cap="none" spc="0" normalizeH="0" baseline="0" noProof="0">
                <a:ln>
                  <a:noFill/>
                </a:ln>
                <a:solidFill>
                  <a:schemeClr val="bg1"/>
                </a:solidFill>
                <a:effectLst/>
                <a:uLnTx/>
                <a:uFillTx/>
                <a:latin typeface="Calibri"/>
                <a:ea typeface="微軟正黑體"/>
                <a:cs typeface="+mn-cs"/>
              </a:rPr>
              <a:t>271 </a:t>
            </a:r>
            <a:r>
              <a:rPr kumimoji="0" lang="zh-TW" altLang="en-US" sz="1400" i="0" u="none" strike="noStrike" kern="1200" cap="none" spc="0" normalizeH="0" baseline="0" noProof="0">
                <a:ln>
                  <a:noFill/>
                </a:ln>
                <a:solidFill>
                  <a:schemeClr val="bg1"/>
                </a:solidFill>
                <a:effectLst/>
                <a:uLnTx/>
                <a:uFillTx/>
                <a:latin typeface="Calibri"/>
                <a:ea typeface="微軟正黑體"/>
                <a:cs typeface="+mn-cs"/>
              </a:rPr>
              <a:t>公里、</a:t>
            </a:r>
            <a:r>
              <a:rPr kumimoji="0" lang="en-US" altLang="zh-TW" sz="1400" i="0" u="none" strike="noStrike" kern="1200" cap="none" spc="0" normalizeH="0" baseline="0" noProof="0">
                <a:ln>
                  <a:noFill/>
                </a:ln>
                <a:solidFill>
                  <a:schemeClr val="bg1"/>
                </a:solidFill>
                <a:effectLst/>
                <a:uLnTx/>
                <a:uFillTx/>
                <a:latin typeface="Calibri"/>
                <a:ea typeface="微軟正黑體"/>
                <a:cs typeface="+mn-cs"/>
              </a:rPr>
              <a:t>98</a:t>
            </a:r>
            <a:r>
              <a:rPr kumimoji="0" lang="zh-TW" altLang="en-US" sz="1400" i="0" u="none" strike="noStrike" kern="1200" cap="none" spc="0" normalizeH="0" baseline="0" noProof="0">
                <a:ln>
                  <a:noFill/>
                </a:ln>
                <a:solidFill>
                  <a:schemeClr val="bg1"/>
                </a:solidFill>
                <a:effectLst/>
                <a:uLnTx/>
                <a:uFillTx/>
                <a:latin typeface="Calibri"/>
                <a:ea typeface="微軟正黑體"/>
                <a:cs typeface="+mn-cs"/>
              </a:rPr>
              <a:t>  個車站、每日</a:t>
            </a:r>
            <a:r>
              <a:rPr kumimoji="0" lang="en-US" altLang="zh-TW" sz="1400" i="0" u="none" strike="noStrike" kern="1200" cap="none" spc="0" normalizeH="0" baseline="0" noProof="0">
                <a:ln>
                  <a:noFill/>
                </a:ln>
                <a:solidFill>
                  <a:schemeClr val="bg1"/>
                </a:solidFill>
                <a:effectLst/>
                <a:uLnTx/>
                <a:uFillTx/>
                <a:latin typeface="Calibri"/>
                <a:ea typeface="微軟正黑體"/>
                <a:cs typeface="+mn-cs"/>
              </a:rPr>
              <a:t>500</a:t>
            </a:r>
            <a:r>
              <a:rPr kumimoji="0" lang="zh-TW" altLang="en-US" sz="1400" i="0" u="none" strike="noStrike" kern="1200" cap="none" spc="0" normalizeH="0" baseline="0" noProof="0">
                <a:ln>
                  <a:noFill/>
                </a:ln>
                <a:solidFill>
                  <a:schemeClr val="bg1"/>
                </a:solidFill>
                <a:effectLst/>
                <a:uLnTx/>
                <a:uFillTx/>
                <a:latin typeface="Calibri"/>
                <a:ea typeface="微軟正黑體"/>
                <a:cs typeface="+mn-cs"/>
              </a:rPr>
              <a:t>萬的人流中，需</a:t>
            </a:r>
            <a:r>
              <a:rPr kumimoji="0" lang="zh-TW" altLang="en-US" sz="1400" b="1" i="0" u="none" strike="noStrike" kern="1200" cap="none" spc="0" normalizeH="0" baseline="0" noProof="0">
                <a:ln>
                  <a:noFill/>
                </a:ln>
                <a:solidFill>
                  <a:schemeClr val="bg1"/>
                </a:solidFill>
                <a:effectLst/>
                <a:uLnTx/>
                <a:uFillTx/>
                <a:latin typeface="Calibri"/>
                <a:ea typeface="微軟正黑體"/>
                <a:cs typeface="+mn-cs"/>
              </a:rPr>
              <a:t>確認所有乘客的安全</a:t>
            </a:r>
            <a:endParaRPr kumimoji="0" lang="en-US" sz="1400" b="0" i="0" u="none" strike="noStrike" kern="1200" cap="none" spc="0" normalizeH="0" baseline="0" noProof="0">
              <a:ln>
                <a:noFill/>
              </a:ln>
              <a:solidFill>
                <a:schemeClr val="bg1"/>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zh-TW" altLang="en-US" sz="1400" i="0" u="none" strike="noStrike" kern="1200" cap="none" spc="0" normalizeH="0" baseline="0" noProof="0">
                <a:ln>
                  <a:noFill/>
                </a:ln>
                <a:solidFill>
                  <a:schemeClr val="bg1"/>
                </a:solidFill>
                <a:effectLst/>
                <a:uLnTx/>
                <a:uFillTx/>
                <a:latin typeface="Calibri"/>
                <a:ea typeface="微軟正黑體"/>
                <a:cs typeface="+mn-cs"/>
              </a:rPr>
              <a:t>如何有效運用從火車站、鐵路、電力系統收集的</a:t>
            </a:r>
            <a:r>
              <a:rPr kumimoji="0" lang="zh-TW" altLang="en-US" sz="1400" b="1" i="0" u="none" strike="noStrike" kern="1200" cap="none" spc="0" normalizeH="0" baseline="0" noProof="0">
                <a:ln>
                  <a:noFill/>
                </a:ln>
                <a:solidFill>
                  <a:schemeClr val="bg1"/>
                </a:solidFill>
                <a:effectLst/>
                <a:uLnTx/>
                <a:uFillTx/>
                <a:latin typeface="Calibri"/>
                <a:ea typeface="微軟正黑體"/>
                <a:cs typeface="+mn-cs"/>
              </a:rPr>
              <a:t>大量數據流</a:t>
            </a:r>
            <a:endParaRPr kumimoji="0" lang="en-US" altLang="zh-TW" sz="1400" i="0" u="none" strike="noStrike" kern="1200" cap="none" spc="0" normalizeH="0" baseline="0" noProof="0">
              <a:ln>
                <a:noFill/>
              </a:ln>
              <a:solidFill>
                <a:schemeClr val="bg1"/>
              </a:solidFill>
              <a:effectLst/>
              <a:uLnTx/>
              <a:uFillTx/>
              <a:latin typeface="Calibri"/>
              <a:ea typeface="微軟正黑體"/>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zh-TW" altLang="en-US" sz="1400" i="0" u="none" strike="noStrike" kern="1200" cap="none" spc="0" normalizeH="0" baseline="0" noProof="0">
                <a:ln>
                  <a:noFill/>
                </a:ln>
                <a:solidFill>
                  <a:schemeClr val="bg1"/>
                </a:solidFill>
                <a:effectLst/>
                <a:uLnTx/>
                <a:uFillTx/>
                <a:latin typeface="Calibri"/>
                <a:ea typeface="微軟正黑體"/>
                <a:cs typeface="+mn-cs"/>
              </a:rPr>
              <a:t>在各自孤立系統上，</a:t>
            </a:r>
            <a:r>
              <a:rPr kumimoji="0" lang="zh-TW" altLang="en-US" sz="1400" b="1" i="0" u="none" strike="noStrike" kern="1200" cap="none" spc="0" normalizeH="0" baseline="0" noProof="0">
                <a:ln>
                  <a:noFill/>
                </a:ln>
                <a:solidFill>
                  <a:schemeClr val="bg1"/>
                </a:solidFill>
                <a:effectLst/>
                <a:uLnTx/>
                <a:uFillTx/>
                <a:latin typeface="Calibri"/>
                <a:ea typeface="微軟正黑體"/>
                <a:cs typeface="+mn-cs"/>
              </a:rPr>
              <a:t>無法進行維護上的優先排序和預測</a:t>
            </a:r>
          </a:p>
        </p:txBody>
      </p:sp>
      <p:sp>
        <p:nvSpPr>
          <p:cNvPr id="9" name="Rounded Rectangle 8">
            <a:extLst>
              <a:ext uri="{FF2B5EF4-FFF2-40B4-BE49-F238E27FC236}">
                <a16:creationId xmlns:a16="http://schemas.microsoft.com/office/drawing/2014/main" id="{AFA1AFCB-18A9-313B-BF78-BD857AFFCC76}"/>
              </a:ext>
            </a:extLst>
          </p:cNvPr>
          <p:cNvSpPr/>
          <p:nvPr/>
        </p:nvSpPr>
        <p:spPr>
          <a:xfrm>
            <a:off x="7684648" y="2462392"/>
            <a:ext cx="1762625" cy="1421729"/>
          </a:xfrm>
          <a:prstGeom prst="roundRect">
            <a:avLst>
              <a:gd name="adj" fmla="val 56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0" name="Rounded Rectangle 9">
            <a:extLst>
              <a:ext uri="{FF2B5EF4-FFF2-40B4-BE49-F238E27FC236}">
                <a16:creationId xmlns:a16="http://schemas.microsoft.com/office/drawing/2014/main" id="{32B746B1-C4BF-FEA0-D37B-9B6A967F7DCE}"/>
              </a:ext>
            </a:extLst>
          </p:cNvPr>
          <p:cNvSpPr/>
          <p:nvPr/>
        </p:nvSpPr>
        <p:spPr>
          <a:xfrm>
            <a:off x="5486215" y="2462392"/>
            <a:ext cx="1826892" cy="1421729"/>
          </a:xfrm>
          <a:prstGeom prst="roundRect">
            <a:avLst>
              <a:gd name="adj" fmla="val 56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軟正黑體"/>
              <a:cs typeface="+mn-cs"/>
            </a:endParaRPr>
          </a:p>
        </p:txBody>
      </p:sp>
      <p:sp>
        <p:nvSpPr>
          <p:cNvPr id="11" name="Rounded Rectangle 10">
            <a:extLst>
              <a:ext uri="{FF2B5EF4-FFF2-40B4-BE49-F238E27FC236}">
                <a16:creationId xmlns:a16="http://schemas.microsoft.com/office/drawing/2014/main" id="{02FD7D95-77A3-D4F8-2DE7-38E73E501269}"/>
              </a:ext>
            </a:extLst>
          </p:cNvPr>
          <p:cNvSpPr/>
          <p:nvPr/>
        </p:nvSpPr>
        <p:spPr>
          <a:xfrm>
            <a:off x="9818814" y="2462392"/>
            <a:ext cx="1813810" cy="1421729"/>
          </a:xfrm>
          <a:prstGeom prst="roundRect">
            <a:avLst>
              <a:gd name="adj" fmla="val 56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軟正黑體"/>
              <a:cs typeface="+mn-cs"/>
            </a:endParaRPr>
          </a:p>
        </p:txBody>
      </p:sp>
      <p:pic>
        <p:nvPicPr>
          <p:cNvPr id="12" name="Picture 11">
            <a:extLst>
              <a:ext uri="{FF2B5EF4-FFF2-40B4-BE49-F238E27FC236}">
                <a16:creationId xmlns:a16="http://schemas.microsoft.com/office/drawing/2014/main" id="{9DB971AB-DB57-F8CD-6B0F-3521D5306811}"/>
              </a:ext>
            </a:extLst>
          </p:cNvPr>
          <p:cNvPicPr>
            <a:picLocks noChangeAspect="1"/>
          </p:cNvPicPr>
          <p:nvPr/>
        </p:nvPicPr>
        <p:blipFill rotWithShape="1">
          <a:blip r:embed="rId3"/>
          <a:srcRect l="-310" t="321" r="38687" b="33739"/>
          <a:stretch/>
        </p:blipFill>
        <p:spPr>
          <a:xfrm>
            <a:off x="7829068" y="2589666"/>
            <a:ext cx="1473783" cy="888384"/>
          </a:xfrm>
          <a:prstGeom prst="rect">
            <a:avLst/>
          </a:prstGeom>
        </p:spPr>
      </p:pic>
      <p:pic>
        <p:nvPicPr>
          <p:cNvPr id="14" name="Picture 13">
            <a:extLst>
              <a:ext uri="{FF2B5EF4-FFF2-40B4-BE49-F238E27FC236}">
                <a16:creationId xmlns:a16="http://schemas.microsoft.com/office/drawing/2014/main" id="{28E988AD-366C-DF64-571E-3BEB30B85E6E}"/>
              </a:ext>
            </a:extLst>
          </p:cNvPr>
          <p:cNvPicPr>
            <a:picLocks noChangeAspect="1"/>
          </p:cNvPicPr>
          <p:nvPr/>
        </p:nvPicPr>
        <p:blipFill>
          <a:blip r:embed="rId4"/>
          <a:stretch>
            <a:fillRect/>
          </a:stretch>
        </p:blipFill>
        <p:spPr>
          <a:xfrm>
            <a:off x="5663609" y="2589666"/>
            <a:ext cx="1494101" cy="888384"/>
          </a:xfrm>
          <a:prstGeom prst="rect">
            <a:avLst/>
          </a:prstGeom>
        </p:spPr>
      </p:pic>
      <p:pic>
        <p:nvPicPr>
          <p:cNvPr id="16" name="Picture 15">
            <a:extLst>
              <a:ext uri="{FF2B5EF4-FFF2-40B4-BE49-F238E27FC236}">
                <a16:creationId xmlns:a16="http://schemas.microsoft.com/office/drawing/2014/main" id="{92F913C0-05E5-E94A-04B2-E8C6DB596455}"/>
              </a:ext>
            </a:extLst>
          </p:cNvPr>
          <p:cNvPicPr>
            <a:picLocks noChangeAspect="1"/>
          </p:cNvPicPr>
          <p:nvPr/>
        </p:nvPicPr>
        <p:blipFill>
          <a:blip r:embed="rId5"/>
          <a:stretch>
            <a:fillRect/>
          </a:stretch>
        </p:blipFill>
        <p:spPr>
          <a:xfrm>
            <a:off x="9970082" y="2589666"/>
            <a:ext cx="1533981" cy="885757"/>
          </a:xfrm>
          <a:prstGeom prst="rect">
            <a:avLst/>
          </a:prstGeom>
        </p:spPr>
      </p:pic>
      <p:sp>
        <p:nvSpPr>
          <p:cNvPr id="18" name="TextBox 17">
            <a:extLst>
              <a:ext uri="{FF2B5EF4-FFF2-40B4-BE49-F238E27FC236}">
                <a16:creationId xmlns:a16="http://schemas.microsoft.com/office/drawing/2014/main" id="{4A77DA71-9DB3-184E-09A8-253991030DC4}"/>
              </a:ext>
            </a:extLst>
          </p:cNvPr>
          <p:cNvSpPr txBox="1"/>
          <p:nvPr/>
        </p:nvSpPr>
        <p:spPr>
          <a:xfrm>
            <a:off x="5602982" y="3553405"/>
            <a:ext cx="159335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a:ln>
                  <a:noFill/>
                </a:ln>
                <a:solidFill>
                  <a:prstClr val="black"/>
                </a:solidFill>
                <a:effectLst/>
                <a:uLnTx/>
                <a:uFillTx/>
                <a:latin typeface="Calibri"/>
                <a:ea typeface="微軟正黑體"/>
                <a:cs typeface="+mn-cs"/>
              </a:rPr>
              <a:t>震動感應器監測數據分析</a:t>
            </a:r>
            <a:endParaRPr kumimoji="0" lang="en-US" sz="9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21" name="TextBox 20">
            <a:extLst>
              <a:ext uri="{FF2B5EF4-FFF2-40B4-BE49-F238E27FC236}">
                <a16:creationId xmlns:a16="http://schemas.microsoft.com/office/drawing/2014/main" id="{5037CEF8-6FA3-82A7-FD5A-B7AB7602A2A9}"/>
              </a:ext>
            </a:extLst>
          </p:cNvPr>
          <p:cNvSpPr txBox="1"/>
          <p:nvPr/>
        </p:nvSpPr>
        <p:spPr>
          <a:xfrm>
            <a:off x="7750671" y="3555963"/>
            <a:ext cx="1630575"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a:ln>
                  <a:noFill/>
                </a:ln>
                <a:solidFill>
                  <a:prstClr val="black"/>
                </a:solidFill>
                <a:effectLst/>
                <a:uLnTx/>
                <a:uFillTx/>
                <a:latin typeface="Calibri"/>
                <a:ea typeface="微軟正黑體"/>
                <a:cs typeface="+mn-cs"/>
              </a:rPr>
              <a:t>利用軌道圖片進行瑕疵偵測</a:t>
            </a:r>
            <a:endParaRPr kumimoji="0" lang="en-US" sz="9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23" name="TextBox 22">
            <a:extLst>
              <a:ext uri="{FF2B5EF4-FFF2-40B4-BE49-F238E27FC236}">
                <a16:creationId xmlns:a16="http://schemas.microsoft.com/office/drawing/2014/main" id="{6AD677CA-E04C-0A88-8AB3-8C288C5DBF1B}"/>
              </a:ext>
            </a:extLst>
          </p:cNvPr>
          <p:cNvSpPr txBox="1"/>
          <p:nvPr/>
        </p:nvSpPr>
        <p:spPr>
          <a:xfrm>
            <a:off x="10183074" y="3553405"/>
            <a:ext cx="1107997"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1200" cap="none" spc="0" normalizeH="0" baseline="0" noProof="0">
                <a:ln>
                  <a:noFill/>
                </a:ln>
                <a:solidFill>
                  <a:prstClr val="black"/>
                </a:solidFill>
                <a:effectLst/>
                <a:uLnTx/>
                <a:uFillTx/>
                <a:latin typeface="Calibri"/>
                <a:ea typeface="微軟正黑體"/>
                <a:cs typeface="+mn-cs"/>
              </a:rPr>
              <a:t>列車電線走火檢測</a:t>
            </a:r>
            <a:endParaRPr kumimoji="0" lang="en-US" sz="9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24" name="Oval 23">
            <a:extLst>
              <a:ext uri="{FF2B5EF4-FFF2-40B4-BE49-F238E27FC236}">
                <a16:creationId xmlns:a16="http://schemas.microsoft.com/office/drawing/2014/main" id="{F850544B-85B4-963E-D05C-E83686F8E268}"/>
              </a:ext>
            </a:extLst>
          </p:cNvPr>
          <p:cNvSpPr/>
          <p:nvPr/>
        </p:nvSpPr>
        <p:spPr>
          <a:xfrm>
            <a:off x="5366014" y="914184"/>
            <a:ext cx="363845" cy="363845"/>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微軟正黑體"/>
                <a:cs typeface="+mn-cs"/>
              </a:rPr>
              <a:t>1</a:t>
            </a:r>
          </a:p>
        </p:txBody>
      </p:sp>
      <p:sp>
        <p:nvSpPr>
          <p:cNvPr id="25" name="TextBox 24">
            <a:extLst>
              <a:ext uri="{FF2B5EF4-FFF2-40B4-BE49-F238E27FC236}">
                <a16:creationId xmlns:a16="http://schemas.microsoft.com/office/drawing/2014/main" id="{8E913517-2DDB-AD5E-E2E9-EBD9A603D7A0}"/>
              </a:ext>
            </a:extLst>
          </p:cNvPr>
          <p:cNvSpPr txBox="1"/>
          <p:nvPr/>
        </p:nvSpPr>
        <p:spPr>
          <a:xfrm>
            <a:off x="5729859" y="954986"/>
            <a:ext cx="271802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srgbClr val="44546A"/>
                </a:solidFill>
                <a:effectLst/>
                <a:uLnTx/>
                <a:uFillTx/>
                <a:latin typeface="Calibri"/>
                <a:ea typeface="微軟正黑體"/>
                <a:cs typeface="+mn-cs"/>
              </a:rPr>
              <a:t>建置 </a:t>
            </a:r>
            <a:r>
              <a:rPr kumimoji="0" lang="en-US" altLang="zh-TW" sz="1600" b="1" i="0" u="none" strike="noStrike" kern="1200" cap="none" spc="0" normalizeH="0" baseline="0" noProof="0">
                <a:ln>
                  <a:noFill/>
                </a:ln>
                <a:solidFill>
                  <a:srgbClr val="44546A"/>
                </a:solidFill>
                <a:effectLst/>
                <a:uLnTx/>
                <a:uFillTx/>
                <a:latin typeface="Calibri"/>
                <a:ea typeface="微軟正黑體"/>
                <a:cs typeface="+mn-cs"/>
              </a:rPr>
              <a:t>AWS </a:t>
            </a:r>
            <a:r>
              <a:rPr kumimoji="0" lang="zh-TW" altLang="en-US" sz="1600" b="1" i="0" u="none" strike="noStrike" kern="1200" cap="none" spc="0" normalizeH="0" baseline="0" noProof="0">
                <a:ln>
                  <a:noFill/>
                </a:ln>
                <a:solidFill>
                  <a:srgbClr val="44546A"/>
                </a:solidFill>
                <a:effectLst/>
                <a:uLnTx/>
                <a:uFillTx/>
                <a:latin typeface="Calibri"/>
                <a:ea typeface="微軟正黑體"/>
                <a:cs typeface="+mn-cs"/>
              </a:rPr>
              <a:t>雲端數據中台，</a:t>
            </a:r>
            <a:r>
              <a:rPr kumimoji="0" lang="zh-TW" altLang="en-US" sz="1600" i="0" u="none" strike="noStrike" kern="1200" cap="none" spc="0" normalizeH="0" baseline="0" noProof="0">
                <a:ln>
                  <a:noFill/>
                </a:ln>
                <a:solidFill>
                  <a:srgbClr val="44546A"/>
                </a:solidFill>
                <a:effectLst/>
                <a:uLnTx/>
                <a:uFillTx/>
                <a:latin typeface="Calibri"/>
                <a:ea typeface="微軟正黑體"/>
                <a:cs typeface="+mn-cs"/>
              </a:rPr>
              <a:t>解決資料系統的孤立</a:t>
            </a:r>
            <a:endParaRPr kumimoji="0" lang="en-US" sz="1600" b="0" i="0" u="none" strike="noStrike" kern="1200" cap="none" spc="0" normalizeH="0" baseline="0" noProof="0">
              <a:ln>
                <a:noFill/>
              </a:ln>
              <a:solidFill>
                <a:srgbClr val="44546A"/>
              </a:solidFill>
              <a:effectLst/>
              <a:uLnTx/>
              <a:uFillTx/>
              <a:latin typeface="Calibri"/>
              <a:ea typeface="微軟正黑體"/>
              <a:cs typeface="+mn-cs"/>
            </a:endParaRPr>
          </a:p>
        </p:txBody>
      </p:sp>
      <p:sp>
        <p:nvSpPr>
          <p:cNvPr id="26" name="Oval 25">
            <a:extLst>
              <a:ext uri="{FF2B5EF4-FFF2-40B4-BE49-F238E27FC236}">
                <a16:creationId xmlns:a16="http://schemas.microsoft.com/office/drawing/2014/main" id="{046F06FC-73A2-31E7-C5D6-EA155A43570E}"/>
              </a:ext>
            </a:extLst>
          </p:cNvPr>
          <p:cNvSpPr/>
          <p:nvPr/>
        </p:nvSpPr>
        <p:spPr>
          <a:xfrm>
            <a:off x="8559362" y="914184"/>
            <a:ext cx="363845" cy="363845"/>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微軟正黑體"/>
                <a:cs typeface="+mn-cs"/>
              </a:rPr>
              <a:t>2</a:t>
            </a:r>
          </a:p>
        </p:txBody>
      </p:sp>
      <p:sp>
        <p:nvSpPr>
          <p:cNvPr id="27" name="TextBox 26">
            <a:extLst>
              <a:ext uri="{FF2B5EF4-FFF2-40B4-BE49-F238E27FC236}">
                <a16:creationId xmlns:a16="http://schemas.microsoft.com/office/drawing/2014/main" id="{59C05FD6-9AE3-C11A-02BB-217667C7BF80}"/>
              </a:ext>
            </a:extLst>
          </p:cNvPr>
          <p:cNvSpPr txBox="1"/>
          <p:nvPr/>
        </p:nvSpPr>
        <p:spPr>
          <a:xfrm>
            <a:off x="8861600" y="970252"/>
            <a:ext cx="30352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i="0" u="none" strike="noStrike" kern="1200" cap="none" spc="0" normalizeH="0" baseline="0" noProof="0">
                <a:ln>
                  <a:noFill/>
                </a:ln>
                <a:solidFill>
                  <a:srgbClr val="44546A"/>
                </a:solidFill>
                <a:effectLst/>
                <a:uLnTx/>
                <a:uFillTx/>
                <a:latin typeface="Calibri"/>
                <a:ea typeface="微軟正黑體"/>
                <a:cs typeface="+mn-cs"/>
              </a:rPr>
              <a:t>建置數據分析</a:t>
            </a:r>
            <a:r>
              <a:rPr kumimoji="0" lang="zh-TW" altLang="en-US" sz="1600" b="1" i="0" u="none" strike="noStrike" kern="1200" cap="none" spc="0" normalizeH="0" baseline="0" noProof="0">
                <a:ln>
                  <a:noFill/>
                </a:ln>
                <a:solidFill>
                  <a:srgbClr val="44546A"/>
                </a:solidFill>
                <a:effectLst/>
                <a:uLnTx/>
                <a:uFillTx/>
                <a:latin typeface="Calibri"/>
                <a:ea typeface="微軟正黑體"/>
                <a:cs typeface="+mn-cs"/>
              </a:rPr>
              <a:t>視覺化儀表板，</a:t>
            </a:r>
            <a:r>
              <a:rPr kumimoji="0" lang="zh-TW" altLang="en-US" sz="1600" i="0" u="none" strike="noStrike" kern="1200" cap="none" spc="0" normalizeH="0" baseline="0" noProof="0">
                <a:ln>
                  <a:noFill/>
                </a:ln>
                <a:solidFill>
                  <a:srgbClr val="44546A"/>
                </a:solidFill>
                <a:effectLst/>
                <a:uLnTx/>
                <a:uFillTx/>
                <a:latin typeface="Calibri"/>
                <a:ea typeface="微軟正黑體"/>
                <a:cs typeface="+mn-cs"/>
              </a:rPr>
              <a:t>完善數據呈現</a:t>
            </a:r>
            <a:endParaRPr kumimoji="0" lang="en-US" sz="1600" i="0" u="none" strike="noStrike" kern="1200" cap="none" spc="0" normalizeH="0" baseline="0" noProof="0">
              <a:ln>
                <a:noFill/>
              </a:ln>
              <a:solidFill>
                <a:srgbClr val="44546A"/>
              </a:solidFill>
              <a:effectLst/>
              <a:uLnTx/>
              <a:uFillTx/>
              <a:latin typeface="Calibri"/>
              <a:ea typeface="微軟正黑體"/>
              <a:cs typeface="+mn-cs"/>
            </a:endParaRPr>
          </a:p>
        </p:txBody>
      </p:sp>
      <p:sp>
        <p:nvSpPr>
          <p:cNvPr id="28" name="Oval 27">
            <a:extLst>
              <a:ext uri="{FF2B5EF4-FFF2-40B4-BE49-F238E27FC236}">
                <a16:creationId xmlns:a16="http://schemas.microsoft.com/office/drawing/2014/main" id="{F67DCCED-86A5-A132-8802-4AE5B6598C20}"/>
              </a:ext>
            </a:extLst>
          </p:cNvPr>
          <p:cNvSpPr/>
          <p:nvPr/>
        </p:nvSpPr>
        <p:spPr>
          <a:xfrm>
            <a:off x="5366014" y="1702289"/>
            <a:ext cx="363845" cy="363845"/>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微軟正黑體"/>
                <a:cs typeface="+mn-cs"/>
              </a:rPr>
              <a:t>3</a:t>
            </a:r>
          </a:p>
        </p:txBody>
      </p:sp>
      <p:sp>
        <p:nvSpPr>
          <p:cNvPr id="29" name="TextBox 28">
            <a:extLst>
              <a:ext uri="{FF2B5EF4-FFF2-40B4-BE49-F238E27FC236}">
                <a16:creationId xmlns:a16="http://schemas.microsoft.com/office/drawing/2014/main" id="{073998ED-655D-5A37-C8BC-C2D414ECEACD}"/>
              </a:ext>
            </a:extLst>
          </p:cNvPr>
          <p:cNvSpPr txBox="1"/>
          <p:nvPr/>
        </p:nvSpPr>
        <p:spPr>
          <a:xfrm>
            <a:off x="5729857" y="1720257"/>
            <a:ext cx="37108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srgbClr val="44546A"/>
                </a:solidFill>
                <a:effectLst/>
                <a:uLnTx/>
                <a:uFillTx/>
                <a:latin typeface="Calibri"/>
                <a:ea typeface="微軟正黑體"/>
                <a:cs typeface="+mn-cs"/>
              </a:rPr>
              <a:t>機器學習運用</a:t>
            </a:r>
            <a:r>
              <a:rPr kumimoji="0" lang="zh-TW" altLang="en-US" sz="1600" i="0" u="none" strike="noStrike" kern="1200" cap="none" spc="0" normalizeH="0" baseline="0" noProof="0">
                <a:ln>
                  <a:noFill/>
                </a:ln>
                <a:solidFill>
                  <a:srgbClr val="44546A"/>
                </a:solidFill>
                <a:effectLst/>
                <a:uLnTx/>
                <a:uFillTx/>
                <a:latin typeface="Calibri"/>
                <a:ea typeface="微軟正黑體"/>
                <a:cs typeface="+mn-cs"/>
              </a:rPr>
              <a:t>，擴展數據應用範疇</a:t>
            </a:r>
            <a:endParaRPr kumimoji="0" lang="en-US" sz="1600" i="0" u="none" strike="noStrike" kern="1200" cap="none" spc="0" normalizeH="0" baseline="0" noProof="0">
              <a:ln>
                <a:noFill/>
              </a:ln>
              <a:solidFill>
                <a:srgbClr val="44546A"/>
              </a:solidFill>
              <a:effectLst/>
              <a:uLnTx/>
              <a:uFillTx/>
              <a:latin typeface="Calibri"/>
              <a:ea typeface="微軟正黑體"/>
              <a:cs typeface="+mn-cs"/>
            </a:endParaRPr>
          </a:p>
        </p:txBody>
      </p:sp>
      <p:grpSp>
        <p:nvGrpSpPr>
          <p:cNvPr id="33" name="object 11">
            <a:extLst>
              <a:ext uri="{FF2B5EF4-FFF2-40B4-BE49-F238E27FC236}">
                <a16:creationId xmlns:a16="http://schemas.microsoft.com/office/drawing/2014/main" id="{66255A15-9498-3B10-BEA6-A8D5943BE5E1}"/>
              </a:ext>
            </a:extLst>
          </p:cNvPr>
          <p:cNvGrpSpPr/>
          <p:nvPr/>
        </p:nvGrpSpPr>
        <p:grpSpPr>
          <a:xfrm>
            <a:off x="212023" y="4059990"/>
            <a:ext cx="363845" cy="363845"/>
            <a:chOff x="5359908" y="736091"/>
            <a:chExt cx="935990" cy="935990"/>
          </a:xfrm>
        </p:grpSpPr>
        <p:sp>
          <p:nvSpPr>
            <p:cNvPr id="34" name="object 12">
              <a:extLst>
                <a:ext uri="{FF2B5EF4-FFF2-40B4-BE49-F238E27FC236}">
                  <a16:creationId xmlns:a16="http://schemas.microsoft.com/office/drawing/2014/main" id="{78AB2B0D-FCEB-A16B-C302-71EAD2A60F35}"/>
                </a:ext>
              </a:extLst>
            </p:cNvPr>
            <p:cNvSpPr/>
            <p:nvPr/>
          </p:nvSpPr>
          <p:spPr>
            <a:xfrm>
              <a:off x="5359908" y="736091"/>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8"/>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8"/>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15A1D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35" name="object 13">
              <a:extLst>
                <a:ext uri="{FF2B5EF4-FFF2-40B4-BE49-F238E27FC236}">
                  <a16:creationId xmlns:a16="http://schemas.microsoft.com/office/drawing/2014/main" id="{415F0DB8-35DD-8012-D71F-89B0147DE2B2}"/>
                </a:ext>
              </a:extLst>
            </p:cNvPr>
            <p:cNvSpPr/>
            <p:nvPr/>
          </p:nvSpPr>
          <p:spPr>
            <a:xfrm>
              <a:off x="5567172" y="928115"/>
              <a:ext cx="521208" cy="55168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grpSp>
      <p:grpSp>
        <p:nvGrpSpPr>
          <p:cNvPr id="36" name="object 14">
            <a:extLst>
              <a:ext uri="{FF2B5EF4-FFF2-40B4-BE49-F238E27FC236}">
                <a16:creationId xmlns:a16="http://schemas.microsoft.com/office/drawing/2014/main" id="{C2CFF7D6-1473-0EB1-214D-2DA5A1A0EEDA}"/>
              </a:ext>
            </a:extLst>
          </p:cNvPr>
          <p:cNvGrpSpPr/>
          <p:nvPr/>
        </p:nvGrpSpPr>
        <p:grpSpPr>
          <a:xfrm>
            <a:off x="4968347" y="312471"/>
            <a:ext cx="363845" cy="363845"/>
            <a:chOff x="5359908" y="2537460"/>
            <a:chExt cx="935990" cy="935990"/>
          </a:xfrm>
        </p:grpSpPr>
        <p:sp>
          <p:nvSpPr>
            <p:cNvPr id="37" name="object 15">
              <a:extLst>
                <a:ext uri="{FF2B5EF4-FFF2-40B4-BE49-F238E27FC236}">
                  <a16:creationId xmlns:a16="http://schemas.microsoft.com/office/drawing/2014/main" id="{9A5F510A-136C-FF83-98F2-EE73CAD7544E}"/>
                </a:ext>
              </a:extLst>
            </p:cNvPr>
            <p:cNvSpPr/>
            <p:nvPr/>
          </p:nvSpPr>
          <p:spPr>
            <a:xfrm>
              <a:off x="5359908" y="2537460"/>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7"/>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7"/>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41B8C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38" name="object 16">
              <a:extLst>
                <a:ext uri="{FF2B5EF4-FFF2-40B4-BE49-F238E27FC236}">
                  <a16:creationId xmlns:a16="http://schemas.microsoft.com/office/drawing/2014/main" id="{1FA7B766-0492-C348-99B1-D0447DF9730B}"/>
                </a:ext>
              </a:extLst>
            </p:cNvPr>
            <p:cNvSpPr/>
            <p:nvPr/>
          </p:nvSpPr>
          <p:spPr>
            <a:xfrm>
              <a:off x="5570220" y="2734056"/>
              <a:ext cx="516636" cy="542544"/>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grpSp>
      <p:sp>
        <p:nvSpPr>
          <p:cNvPr id="17" name="TextBox 16">
            <a:extLst>
              <a:ext uri="{FF2B5EF4-FFF2-40B4-BE49-F238E27FC236}">
                <a16:creationId xmlns:a16="http://schemas.microsoft.com/office/drawing/2014/main" id="{A4ADC95A-6429-A24B-7934-DEB0167B2637}"/>
              </a:ext>
            </a:extLst>
          </p:cNvPr>
          <p:cNvSpPr txBox="1"/>
          <p:nvPr/>
        </p:nvSpPr>
        <p:spPr>
          <a:xfrm>
            <a:off x="1185033" y="2003877"/>
            <a:ext cx="2512677" cy="461665"/>
          </a:xfrm>
          <a:prstGeom prst="rect">
            <a:avLst/>
          </a:prstGeom>
          <a:noFill/>
        </p:spPr>
        <p:txBody>
          <a:bodyPr wrap="square" rtlCol="0">
            <a:spAutoFit/>
          </a:bodyPr>
          <a:lstStyle/>
          <a:p>
            <a:pPr algn="dist"/>
            <a:r>
              <a:rPr lang="zh-TW" altLang="en-US" sz="2400" b="1">
                <a:solidFill>
                  <a:schemeClr val="tx1">
                    <a:lumMod val="85000"/>
                    <a:lumOff val="15000"/>
                  </a:schemeClr>
                </a:solidFill>
                <a:latin typeface="Heiti TC Medium" pitchFamily="2" charset="-128"/>
                <a:ea typeface="Heiti TC Medium" pitchFamily="2" charset="-128"/>
              </a:rPr>
              <a:t>某地區鐵道公司</a:t>
            </a:r>
          </a:p>
        </p:txBody>
      </p:sp>
      <p:sp>
        <p:nvSpPr>
          <p:cNvPr id="20" name="TextBox 19">
            <a:extLst>
              <a:ext uri="{FF2B5EF4-FFF2-40B4-BE49-F238E27FC236}">
                <a16:creationId xmlns:a16="http://schemas.microsoft.com/office/drawing/2014/main" id="{3E12CC21-CA6A-CFE0-1FD6-02E9996A19E8}"/>
              </a:ext>
            </a:extLst>
          </p:cNvPr>
          <p:cNvSpPr txBox="1"/>
          <p:nvPr/>
        </p:nvSpPr>
        <p:spPr>
          <a:xfrm>
            <a:off x="5366015" y="4579169"/>
            <a:ext cx="5918460" cy="17096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a:solidFill>
                  <a:schemeClr val="bg2">
                    <a:lumMod val="25000"/>
                  </a:schemeClr>
                </a:solidFill>
                <a:ea typeface="Microsoft JhengHei" panose="020B0604030504040204" pitchFamily="34" charset="-120"/>
              </a:rPr>
              <a:t>透過數據中台建置，提升內部資訊透明度</a:t>
            </a:r>
            <a:endParaRPr lang="en-US" altLang="zh-TW">
              <a:solidFill>
                <a:schemeClr val="bg2">
                  <a:lumMod val="25000"/>
                </a:schemeClr>
              </a:solidFill>
              <a:ea typeface="Microsoft JhengHei" panose="020B0604030504040204" pitchFamily="34" charset="-120"/>
            </a:endParaRPr>
          </a:p>
          <a:p>
            <a:pPr marL="285750" indent="-285750">
              <a:lnSpc>
                <a:spcPct val="150000"/>
              </a:lnSpc>
              <a:buFont typeface="Arial" panose="020B0604020202020204" pitchFamily="34" charset="0"/>
              <a:buChar char="•"/>
            </a:pPr>
            <a:r>
              <a:rPr lang="zh-TW" altLang="en-US">
                <a:solidFill>
                  <a:schemeClr val="bg2">
                    <a:lumMod val="25000"/>
                  </a:schemeClr>
                </a:solidFill>
                <a:ea typeface="Microsoft JhengHei" panose="020B0604030504040204" pitchFamily="34" charset="-120"/>
              </a:rPr>
              <a:t>即時異常監控系統，快速安排人力回應不同問題</a:t>
            </a:r>
            <a:endParaRPr lang="en-US" altLang="zh-TW">
              <a:solidFill>
                <a:schemeClr val="bg2">
                  <a:lumMod val="25000"/>
                </a:schemeClr>
              </a:solidFill>
              <a:ea typeface="Microsoft JhengHei" panose="020B0604030504040204" pitchFamily="34" charset="-120"/>
            </a:endParaRPr>
          </a:p>
          <a:p>
            <a:pPr marL="285750" indent="-285750">
              <a:lnSpc>
                <a:spcPct val="150000"/>
              </a:lnSpc>
              <a:buFont typeface="Arial" panose="020B0604020202020204" pitchFamily="34" charset="0"/>
              <a:buChar char="•"/>
            </a:pPr>
            <a:r>
              <a:rPr lang="zh-TW" altLang="en-US">
                <a:solidFill>
                  <a:schemeClr val="bg2">
                    <a:lumMod val="25000"/>
                  </a:schemeClr>
                </a:solidFill>
                <a:ea typeface="Microsoft JhengHei" panose="020B0604030504040204" pitchFamily="34" charset="-120"/>
              </a:rPr>
              <a:t>利用</a:t>
            </a:r>
            <a:r>
              <a:rPr lang="en-US" altLang="zh-TW">
                <a:solidFill>
                  <a:schemeClr val="bg2">
                    <a:lumMod val="25000"/>
                  </a:schemeClr>
                </a:solidFill>
                <a:ea typeface="Microsoft JhengHei" panose="020B0604030504040204" pitchFamily="34" charset="-120"/>
              </a:rPr>
              <a:t> AI</a:t>
            </a:r>
            <a:r>
              <a:rPr lang="zh-TW" altLang="en-US">
                <a:solidFill>
                  <a:schemeClr val="bg2">
                    <a:lumMod val="25000"/>
                  </a:schemeClr>
                </a:solidFill>
                <a:ea typeface="Microsoft JhengHei" panose="020B0604030504040204" pitchFamily="34" charset="-120"/>
              </a:rPr>
              <a:t> 減少 </a:t>
            </a:r>
            <a:r>
              <a:rPr lang="en-US" altLang="zh-TW">
                <a:solidFill>
                  <a:schemeClr val="bg2">
                    <a:lumMod val="25000"/>
                  </a:schemeClr>
                </a:solidFill>
                <a:ea typeface="Microsoft JhengHei" panose="020B0604030504040204" pitchFamily="34" charset="-120"/>
              </a:rPr>
              <a:t>80%</a:t>
            </a:r>
            <a:r>
              <a:rPr lang="zh-TW" altLang="en-US">
                <a:solidFill>
                  <a:schemeClr val="bg2">
                    <a:lumMod val="25000"/>
                  </a:schemeClr>
                </a:solidFill>
                <a:ea typeface="Microsoft JhengHei" panose="020B0604030504040204" pitchFamily="34" charset="-120"/>
              </a:rPr>
              <a:t> 系統異常警報，降低人力維護成本</a:t>
            </a:r>
            <a:endParaRPr lang="en-US" altLang="zh-TW">
              <a:solidFill>
                <a:schemeClr val="bg2">
                  <a:lumMod val="25000"/>
                </a:schemeClr>
              </a:solidFill>
              <a:ea typeface="Microsoft JhengHei" panose="020B0604030504040204" pitchFamily="34" charset="-120"/>
            </a:endParaRPr>
          </a:p>
          <a:p>
            <a:pPr marL="285750" indent="-285750">
              <a:lnSpc>
                <a:spcPct val="150000"/>
              </a:lnSpc>
              <a:buFont typeface="Arial" panose="020B0604020202020204" pitchFamily="34" charset="0"/>
              <a:buChar char="•"/>
            </a:pPr>
            <a:r>
              <a:rPr lang="zh-TW" altLang="en-US">
                <a:solidFill>
                  <a:schemeClr val="bg2">
                    <a:lumMod val="25000"/>
                  </a:schemeClr>
                </a:solidFill>
                <a:ea typeface="Microsoft JhengHei" panose="020B0604030504040204" pitchFamily="34" charset="-120"/>
              </a:rPr>
              <a:t>分析車站人流，改善人力資源配置，降低人力浪費</a:t>
            </a:r>
            <a:endParaRPr lang="en-HK" altLang="zh-TW">
              <a:solidFill>
                <a:schemeClr val="bg2">
                  <a:lumMod val="25000"/>
                </a:schemeClr>
              </a:solidFill>
              <a:ea typeface="Microsoft JhengHei" panose="020B0604030504040204" pitchFamily="34" charset="-120"/>
            </a:endParaRPr>
          </a:p>
        </p:txBody>
      </p:sp>
      <p:pic>
        <p:nvPicPr>
          <p:cNvPr id="30" name="Picture 29" descr="Icon&#10;&#10;Description automatically generated">
            <a:extLst>
              <a:ext uri="{FF2B5EF4-FFF2-40B4-BE49-F238E27FC236}">
                <a16:creationId xmlns:a16="http://schemas.microsoft.com/office/drawing/2014/main" id="{2D57AFB8-FA94-3823-8778-35A036B738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2706" y="631527"/>
            <a:ext cx="1336524" cy="1336524"/>
          </a:xfrm>
          <a:prstGeom prst="rect">
            <a:avLst/>
          </a:prstGeom>
        </p:spPr>
      </p:pic>
      <p:grpSp>
        <p:nvGrpSpPr>
          <p:cNvPr id="43" name="object 14">
            <a:extLst>
              <a:ext uri="{FF2B5EF4-FFF2-40B4-BE49-F238E27FC236}">
                <a16:creationId xmlns:a16="http://schemas.microsoft.com/office/drawing/2014/main" id="{AC3E0C4F-9D88-E624-3FD8-F08E080E30B8}"/>
              </a:ext>
            </a:extLst>
          </p:cNvPr>
          <p:cNvGrpSpPr/>
          <p:nvPr/>
        </p:nvGrpSpPr>
        <p:grpSpPr>
          <a:xfrm>
            <a:off x="4968347" y="4081175"/>
            <a:ext cx="363845" cy="363845"/>
            <a:chOff x="5359908" y="2537460"/>
            <a:chExt cx="935990" cy="935990"/>
          </a:xfrm>
        </p:grpSpPr>
        <p:sp>
          <p:nvSpPr>
            <p:cNvPr id="44" name="object 15">
              <a:extLst>
                <a:ext uri="{FF2B5EF4-FFF2-40B4-BE49-F238E27FC236}">
                  <a16:creationId xmlns:a16="http://schemas.microsoft.com/office/drawing/2014/main" id="{37BB6655-80C8-679D-2700-B7FC1FF5E184}"/>
                </a:ext>
              </a:extLst>
            </p:cNvPr>
            <p:cNvSpPr/>
            <p:nvPr/>
          </p:nvSpPr>
          <p:spPr>
            <a:xfrm>
              <a:off x="5359908" y="2537460"/>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7"/>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7"/>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41B8C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45" name="object 16">
              <a:extLst>
                <a:ext uri="{FF2B5EF4-FFF2-40B4-BE49-F238E27FC236}">
                  <a16:creationId xmlns:a16="http://schemas.microsoft.com/office/drawing/2014/main" id="{307A57AB-EAB0-742D-CC10-AB01E69B8F17}"/>
                </a:ext>
              </a:extLst>
            </p:cNvPr>
            <p:cNvSpPr/>
            <p:nvPr/>
          </p:nvSpPr>
          <p:spPr>
            <a:xfrm>
              <a:off x="5570220" y="2734056"/>
              <a:ext cx="516636" cy="542544"/>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grpSp>
    </p:spTree>
    <p:extLst>
      <p:ext uri="{BB962C8B-B14F-4D97-AF65-F5344CB8AC3E}">
        <p14:creationId xmlns:p14="http://schemas.microsoft.com/office/powerpoint/2010/main" val="1864792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F11B0-9500-10C9-F100-79BAE5A6E4C1}"/>
              </a:ext>
            </a:extLst>
          </p:cNvPr>
          <p:cNvSpPr>
            <a:spLocks noGrp="1"/>
          </p:cNvSpPr>
          <p:nvPr>
            <p:ph type="title"/>
          </p:nvPr>
        </p:nvSpPr>
        <p:spPr>
          <a:xfrm>
            <a:off x="343074" y="421169"/>
            <a:ext cx="10883332" cy="936515"/>
          </a:xfrm>
        </p:spPr>
        <p:txBody>
          <a:bodyPr>
            <a:normAutofit/>
          </a:bodyPr>
          <a:lstStyle/>
          <a:p>
            <a:r>
              <a:rPr lang="en-US" b="1" err="1">
                <a:solidFill>
                  <a:srgbClr val="1E50A1"/>
                </a:solidFill>
                <a:latin typeface="+mn-lt"/>
              </a:rPr>
              <a:t>鐵道公司數位轉型之路</a:t>
            </a:r>
            <a:endParaRPr lang="en-US" b="1">
              <a:solidFill>
                <a:srgbClr val="1E50A1"/>
              </a:solidFill>
              <a:latin typeface="+mn-lt"/>
            </a:endParaRPr>
          </a:p>
        </p:txBody>
      </p:sp>
      <p:sp>
        <p:nvSpPr>
          <p:cNvPr id="4" name="Right Arrow 3">
            <a:extLst>
              <a:ext uri="{FF2B5EF4-FFF2-40B4-BE49-F238E27FC236}">
                <a16:creationId xmlns:a16="http://schemas.microsoft.com/office/drawing/2014/main" id="{6B6CB2FF-CAA5-1850-810A-52CC536AC4A1}"/>
              </a:ext>
            </a:extLst>
          </p:cNvPr>
          <p:cNvSpPr/>
          <p:nvPr/>
        </p:nvSpPr>
        <p:spPr>
          <a:xfrm>
            <a:off x="419878" y="5421480"/>
            <a:ext cx="11579289" cy="326571"/>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5" name="Oval 4">
            <a:extLst>
              <a:ext uri="{FF2B5EF4-FFF2-40B4-BE49-F238E27FC236}">
                <a16:creationId xmlns:a16="http://schemas.microsoft.com/office/drawing/2014/main" id="{48090E14-B8EF-3807-157B-9AF099D2E5CF}"/>
              </a:ext>
            </a:extLst>
          </p:cNvPr>
          <p:cNvSpPr/>
          <p:nvPr/>
        </p:nvSpPr>
        <p:spPr>
          <a:xfrm>
            <a:off x="910699" y="5384156"/>
            <a:ext cx="401217" cy="401217"/>
          </a:xfrm>
          <a:prstGeom prst="ellipse">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6" name="Oval 5">
            <a:extLst>
              <a:ext uri="{FF2B5EF4-FFF2-40B4-BE49-F238E27FC236}">
                <a16:creationId xmlns:a16="http://schemas.microsoft.com/office/drawing/2014/main" id="{0448D967-0523-364B-B218-810E69D28190}"/>
              </a:ext>
            </a:extLst>
          </p:cNvPr>
          <p:cNvSpPr/>
          <p:nvPr/>
        </p:nvSpPr>
        <p:spPr>
          <a:xfrm>
            <a:off x="2851400" y="5384156"/>
            <a:ext cx="401217" cy="401217"/>
          </a:xfrm>
          <a:prstGeom prst="ellipse">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8" name="Oval 7">
            <a:extLst>
              <a:ext uri="{FF2B5EF4-FFF2-40B4-BE49-F238E27FC236}">
                <a16:creationId xmlns:a16="http://schemas.microsoft.com/office/drawing/2014/main" id="{A6C41185-DD77-6D70-293A-335BE55AD6CA}"/>
              </a:ext>
            </a:extLst>
          </p:cNvPr>
          <p:cNvSpPr/>
          <p:nvPr/>
        </p:nvSpPr>
        <p:spPr>
          <a:xfrm>
            <a:off x="4792101" y="5384156"/>
            <a:ext cx="401217" cy="401217"/>
          </a:xfrm>
          <a:prstGeom prst="ellipse">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10" name="Oval 9">
            <a:extLst>
              <a:ext uri="{FF2B5EF4-FFF2-40B4-BE49-F238E27FC236}">
                <a16:creationId xmlns:a16="http://schemas.microsoft.com/office/drawing/2014/main" id="{BA0F5A6B-2D4C-BB37-86D6-2238C3EAEE84}"/>
              </a:ext>
            </a:extLst>
          </p:cNvPr>
          <p:cNvSpPr/>
          <p:nvPr/>
        </p:nvSpPr>
        <p:spPr>
          <a:xfrm>
            <a:off x="6732802" y="5384156"/>
            <a:ext cx="401217" cy="401217"/>
          </a:xfrm>
          <a:prstGeom prst="ellipse">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12" name="Oval 11">
            <a:extLst>
              <a:ext uri="{FF2B5EF4-FFF2-40B4-BE49-F238E27FC236}">
                <a16:creationId xmlns:a16="http://schemas.microsoft.com/office/drawing/2014/main" id="{F6DC8DBB-F9D9-AFA0-7F5B-F476CF092386}"/>
              </a:ext>
            </a:extLst>
          </p:cNvPr>
          <p:cNvSpPr/>
          <p:nvPr/>
        </p:nvSpPr>
        <p:spPr>
          <a:xfrm>
            <a:off x="8673503" y="5384156"/>
            <a:ext cx="401217" cy="401217"/>
          </a:xfrm>
          <a:prstGeom prst="ellipse">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14" name="Oval 13">
            <a:extLst>
              <a:ext uri="{FF2B5EF4-FFF2-40B4-BE49-F238E27FC236}">
                <a16:creationId xmlns:a16="http://schemas.microsoft.com/office/drawing/2014/main" id="{747B136D-262D-E617-0743-F2EAD86FB597}"/>
              </a:ext>
            </a:extLst>
          </p:cNvPr>
          <p:cNvSpPr/>
          <p:nvPr/>
        </p:nvSpPr>
        <p:spPr>
          <a:xfrm>
            <a:off x="10614205" y="5384156"/>
            <a:ext cx="401217" cy="401217"/>
          </a:xfrm>
          <a:prstGeom prst="ellipse">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16" name="TextBox 15">
            <a:extLst>
              <a:ext uri="{FF2B5EF4-FFF2-40B4-BE49-F238E27FC236}">
                <a16:creationId xmlns:a16="http://schemas.microsoft.com/office/drawing/2014/main" id="{83C36C79-238B-8FF6-064B-146D0C641315}"/>
              </a:ext>
            </a:extLst>
          </p:cNvPr>
          <p:cNvSpPr txBox="1"/>
          <p:nvPr/>
        </p:nvSpPr>
        <p:spPr>
          <a:xfrm>
            <a:off x="756883" y="5785373"/>
            <a:ext cx="8406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a:ln>
                  <a:noFill/>
                </a:ln>
                <a:solidFill>
                  <a:prstClr val="black"/>
                </a:solidFill>
                <a:effectLst/>
                <a:uLnTx/>
                <a:uFillTx/>
                <a:ea typeface="Microsoft JhengHei" panose="020B0604030504040204" pitchFamily="34" charset="-120"/>
              </a:rPr>
              <a:t>2020 </a:t>
            </a:r>
            <a:r>
              <a:rPr lang="zh-TW" altLang="en-US" sz="1200" b="1" spc="-5">
                <a:solidFill>
                  <a:srgbClr val="252525"/>
                </a:solidFill>
                <a:ea typeface="Microsoft JhengHei" panose="020B0604030504040204" pitchFamily="34" charset="-120"/>
              </a:rPr>
              <a:t>七月</a:t>
            </a:r>
            <a:endParaRPr lang="en-US" sz="1400" b="1" spc="-5">
              <a:solidFill>
                <a:srgbClr val="252525"/>
              </a:solidFill>
              <a:ea typeface="Microsoft JhengHei" panose="020B0604030504040204" pitchFamily="34" charset="-120"/>
            </a:endParaRPr>
          </a:p>
        </p:txBody>
      </p:sp>
      <p:sp>
        <p:nvSpPr>
          <p:cNvPr id="18" name="TextBox 17">
            <a:extLst>
              <a:ext uri="{FF2B5EF4-FFF2-40B4-BE49-F238E27FC236}">
                <a16:creationId xmlns:a16="http://schemas.microsoft.com/office/drawing/2014/main" id="{A8BAB147-E74B-A85B-D06D-A56CDC6541B4}"/>
              </a:ext>
            </a:extLst>
          </p:cNvPr>
          <p:cNvSpPr txBox="1"/>
          <p:nvPr/>
        </p:nvSpPr>
        <p:spPr>
          <a:xfrm>
            <a:off x="2697475" y="5785373"/>
            <a:ext cx="840615" cy="276999"/>
          </a:xfrm>
          <a:prstGeom prst="rect">
            <a:avLst/>
          </a:prstGeom>
          <a:noFill/>
        </p:spPr>
        <p:txBody>
          <a:bodyPr wrap="none" rtlCol="0">
            <a:spAutoFit/>
          </a:bodyPr>
          <a:lstStyle/>
          <a:p>
            <a:pPr>
              <a:defRPr/>
            </a:pPr>
            <a:r>
              <a:rPr lang="en-US" sz="1200" b="1">
                <a:solidFill>
                  <a:prstClr val="black"/>
                </a:solidFill>
                <a:ea typeface="Microsoft JhengHei" panose="020B0604030504040204" pitchFamily="34" charset="-120"/>
              </a:rPr>
              <a:t>2021 </a:t>
            </a:r>
            <a:r>
              <a:rPr lang="zh-TW" altLang="en-US" sz="1200" b="1" spc="-5">
                <a:solidFill>
                  <a:srgbClr val="252525"/>
                </a:solidFill>
                <a:ea typeface="Microsoft JhengHei" panose="020B0604030504040204" pitchFamily="34" charset="-120"/>
              </a:rPr>
              <a:t>一月</a:t>
            </a:r>
            <a:endParaRPr lang="en-US" sz="1200" b="1" spc="-5">
              <a:solidFill>
                <a:srgbClr val="252525"/>
              </a:solidFill>
              <a:ea typeface="Microsoft JhengHei" panose="020B0604030504040204" pitchFamily="34" charset="-120"/>
            </a:endParaRPr>
          </a:p>
        </p:txBody>
      </p:sp>
      <p:sp>
        <p:nvSpPr>
          <p:cNvPr id="20" name="TextBox 19">
            <a:extLst>
              <a:ext uri="{FF2B5EF4-FFF2-40B4-BE49-F238E27FC236}">
                <a16:creationId xmlns:a16="http://schemas.microsoft.com/office/drawing/2014/main" id="{70BDDC5C-5389-5168-EB4B-52212CCF5178}"/>
              </a:ext>
            </a:extLst>
          </p:cNvPr>
          <p:cNvSpPr txBox="1"/>
          <p:nvPr/>
        </p:nvSpPr>
        <p:spPr>
          <a:xfrm>
            <a:off x="4743744" y="5785373"/>
            <a:ext cx="840615" cy="276999"/>
          </a:xfrm>
          <a:prstGeom prst="rect">
            <a:avLst/>
          </a:prstGeom>
          <a:noFill/>
        </p:spPr>
        <p:txBody>
          <a:bodyPr wrap="none" rtlCol="0">
            <a:spAutoFit/>
          </a:bodyPr>
          <a:lstStyle/>
          <a:p>
            <a:pPr>
              <a:defRPr/>
            </a:pPr>
            <a:r>
              <a:rPr lang="en-US" sz="1200" b="1">
                <a:solidFill>
                  <a:prstClr val="black"/>
                </a:solidFill>
                <a:ea typeface="Microsoft JhengHei" panose="020B0604030504040204" pitchFamily="34" charset="-120"/>
              </a:rPr>
              <a:t>2021 </a:t>
            </a:r>
            <a:r>
              <a:rPr lang="zh-TW" altLang="en-US" sz="1200" b="1" spc="-5">
                <a:solidFill>
                  <a:srgbClr val="252525"/>
                </a:solidFill>
                <a:ea typeface="Microsoft JhengHei" panose="020B0604030504040204" pitchFamily="34" charset="-120"/>
              </a:rPr>
              <a:t>七月</a:t>
            </a:r>
            <a:endParaRPr lang="en-US" sz="1200" b="1" spc="-5">
              <a:solidFill>
                <a:srgbClr val="252525"/>
              </a:solidFill>
              <a:ea typeface="Microsoft JhengHei" panose="020B0604030504040204" pitchFamily="34" charset="-120"/>
            </a:endParaRPr>
          </a:p>
        </p:txBody>
      </p:sp>
      <p:sp>
        <p:nvSpPr>
          <p:cNvPr id="22" name="TextBox 21">
            <a:extLst>
              <a:ext uri="{FF2B5EF4-FFF2-40B4-BE49-F238E27FC236}">
                <a16:creationId xmlns:a16="http://schemas.microsoft.com/office/drawing/2014/main" id="{94F72C0F-0059-BECA-8346-42B4EEAAFD60}"/>
              </a:ext>
            </a:extLst>
          </p:cNvPr>
          <p:cNvSpPr txBox="1"/>
          <p:nvPr/>
        </p:nvSpPr>
        <p:spPr>
          <a:xfrm>
            <a:off x="6530739" y="5785373"/>
            <a:ext cx="840615" cy="276999"/>
          </a:xfrm>
          <a:prstGeom prst="rect">
            <a:avLst/>
          </a:prstGeom>
          <a:noFill/>
        </p:spPr>
        <p:txBody>
          <a:bodyPr wrap="none" rtlCol="0">
            <a:spAutoFit/>
          </a:bodyPr>
          <a:lstStyle/>
          <a:p>
            <a:pPr>
              <a:defRPr/>
            </a:pPr>
            <a:r>
              <a:rPr lang="en-US" sz="1200" b="1">
                <a:solidFill>
                  <a:prstClr val="black"/>
                </a:solidFill>
                <a:ea typeface="Microsoft JhengHei" panose="020B0604030504040204" pitchFamily="34" charset="-120"/>
              </a:rPr>
              <a:t>2022 </a:t>
            </a:r>
            <a:r>
              <a:rPr lang="zh-TW" altLang="en-US" sz="1200" b="1" spc="-5">
                <a:solidFill>
                  <a:srgbClr val="252525"/>
                </a:solidFill>
                <a:ea typeface="Microsoft JhengHei" panose="020B0604030504040204" pitchFamily="34" charset="-120"/>
              </a:rPr>
              <a:t>一月</a:t>
            </a:r>
            <a:endParaRPr lang="en-US" sz="1200" b="1" spc="-5">
              <a:solidFill>
                <a:srgbClr val="252525"/>
              </a:solidFill>
              <a:ea typeface="Microsoft JhengHei" panose="020B0604030504040204" pitchFamily="34" charset="-120"/>
            </a:endParaRPr>
          </a:p>
        </p:txBody>
      </p:sp>
      <p:sp>
        <p:nvSpPr>
          <p:cNvPr id="23" name="TextBox 22">
            <a:extLst>
              <a:ext uri="{FF2B5EF4-FFF2-40B4-BE49-F238E27FC236}">
                <a16:creationId xmlns:a16="http://schemas.microsoft.com/office/drawing/2014/main" id="{AAB65676-1B46-D34A-2672-48139A336432}"/>
              </a:ext>
            </a:extLst>
          </p:cNvPr>
          <p:cNvSpPr txBox="1"/>
          <p:nvPr/>
        </p:nvSpPr>
        <p:spPr>
          <a:xfrm>
            <a:off x="8531125" y="5785373"/>
            <a:ext cx="840615" cy="276999"/>
          </a:xfrm>
          <a:prstGeom prst="rect">
            <a:avLst/>
          </a:prstGeom>
          <a:noFill/>
        </p:spPr>
        <p:txBody>
          <a:bodyPr wrap="none" rtlCol="0">
            <a:spAutoFit/>
          </a:bodyPr>
          <a:lstStyle/>
          <a:p>
            <a:pPr>
              <a:defRPr/>
            </a:pPr>
            <a:r>
              <a:rPr lang="en-US" sz="1200" b="1">
                <a:solidFill>
                  <a:prstClr val="black"/>
                </a:solidFill>
                <a:ea typeface="Microsoft JhengHei" panose="020B0604030504040204" pitchFamily="34" charset="-120"/>
              </a:rPr>
              <a:t>2022 </a:t>
            </a:r>
            <a:r>
              <a:rPr lang="zh-TW" altLang="en-US" sz="1200" b="1" spc="-5">
                <a:solidFill>
                  <a:srgbClr val="252525"/>
                </a:solidFill>
                <a:ea typeface="Microsoft JhengHei" panose="020B0604030504040204" pitchFamily="34" charset="-120"/>
              </a:rPr>
              <a:t>七月</a:t>
            </a:r>
            <a:endParaRPr lang="en-US" sz="1200" b="1" spc="-5">
              <a:solidFill>
                <a:srgbClr val="252525"/>
              </a:solidFill>
              <a:ea typeface="Microsoft JhengHei" panose="020B0604030504040204" pitchFamily="34" charset="-120"/>
            </a:endParaRPr>
          </a:p>
        </p:txBody>
      </p:sp>
      <p:sp>
        <p:nvSpPr>
          <p:cNvPr id="25" name="TextBox 24">
            <a:extLst>
              <a:ext uri="{FF2B5EF4-FFF2-40B4-BE49-F238E27FC236}">
                <a16:creationId xmlns:a16="http://schemas.microsoft.com/office/drawing/2014/main" id="{F3F89D97-314E-3B3F-7B16-144E1BD99C79}"/>
              </a:ext>
            </a:extLst>
          </p:cNvPr>
          <p:cNvSpPr txBox="1"/>
          <p:nvPr/>
        </p:nvSpPr>
        <p:spPr>
          <a:xfrm>
            <a:off x="10565385" y="5785373"/>
            <a:ext cx="840615" cy="276999"/>
          </a:xfrm>
          <a:prstGeom prst="rect">
            <a:avLst/>
          </a:prstGeom>
          <a:noFill/>
        </p:spPr>
        <p:txBody>
          <a:bodyPr wrap="none" rtlCol="0">
            <a:spAutoFit/>
          </a:bodyPr>
          <a:lstStyle/>
          <a:p>
            <a:pPr>
              <a:defRPr/>
            </a:pPr>
            <a:r>
              <a:rPr lang="en-US" sz="1200" b="1">
                <a:solidFill>
                  <a:prstClr val="black"/>
                </a:solidFill>
                <a:ea typeface="Microsoft JhengHei" panose="020B0604030504040204" pitchFamily="34" charset="-120"/>
              </a:rPr>
              <a:t>2023</a:t>
            </a:r>
            <a:r>
              <a:rPr lang="zh-TW" altLang="en-US" sz="1200" b="1">
                <a:solidFill>
                  <a:prstClr val="black"/>
                </a:solidFill>
                <a:ea typeface="Microsoft JhengHei" panose="020B0604030504040204" pitchFamily="34" charset="-120"/>
              </a:rPr>
              <a:t> </a:t>
            </a:r>
            <a:r>
              <a:rPr lang="zh-TW" altLang="en-US" sz="1200" b="1" spc="-5">
                <a:solidFill>
                  <a:srgbClr val="252525"/>
                </a:solidFill>
                <a:ea typeface="Microsoft JhengHei" panose="020B0604030504040204" pitchFamily="34" charset="-120"/>
              </a:rPr>
              <a:t>一月</a:t>
            </a:r>
            <a:endParaRPr lang="en-US" sz="1200" b="1" spc="-5">
              <a:solidFill>
                <a:srgbClr val="252525"/>
              </a:solidFill>
              <a:ea typeface="Microsoft JhengHei" panose="020B0604030504040204" pitchFamily="34" charset="-120"/>
            </a:endParaRPr>
          </a:p>
        </p:txBody>
      </p:sp>
      <p:sp>
        <p:nvSpPr>
          <p:cNvPr id="26" name="Rectangle 25">
            <a:extLst>
              <a:ext uri="{FF2B5EF4-FFF2-40B4-BE49-F238E27FC236}">
                <a16:creationId xmlns:a16="http://schemas.microsoft.com/office/drawing/2014/main" id="{F84DF278-D0BF-6AAD-7048-436CD81F80F8}"/>
              </a:ext>
            </a:extLst>
          </p:cNvPr>
          <p:cNvSpPr/>
          <p:nvPr/>
        </p:nvSpPr>
        <p:spPr>
          <a:xfrm>
            <a:off x="357355" y="4013292"/>
            <a:ext cx="1909122" cy="718457"/>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err="1">
                <a:ln>
                  <a:noFill/>
                </a:ln>
                <a:solidFill>
                  <a:prstClr val="white"/>
                </a:solidFill>
                <a:effectLst/>
                <a:uLnTx/>
                <a:uFillTx/>
                <a:ea typeface="Microsoft JhengHei" panose="020B0604030504040204" pitchFamily="34" charset="-120"/>
              </a:rPr>
              <a:t>數據中台建置</a:t>
            </a:r>
            <a:endParaRPr kumimoji="0" lang="en-US" sz="16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28" name="Rectangle 27">
            <a:extLst>
              <a:ext uri="{FF2B5EF4-FFF2-40B4-BE49-F238E27FC236}">
                <a16:creationId xmlns:a16="http://schemas.microsoft.com/office/drawing/2014/main" id="{9730996D-DA68-1651-ED2B-3292955511D0}"/>
              </a:ext>
            </a:extLst>
          </p:cNvPr>
          <p:cNvSpPr/>
          <p:nvPr/>
        </p:nvSpPr>
        <p:spPr>
          <a:xfrm>
            <a:off x="4387065" y="3061573"/>
            <a:ext cx="2020088" cy="718457"/>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err="1">
                <a:ln>
                  <a:noFill/>
                </a:ln>
                <a:solidFill>
                  <a:prstClr val="white"/>
                </a:solidFill>
                <a:effectLst/>
                <a:uLnTx/>
                <a:uFillTx/>
                <a:ea typeface="Microsoft JhengHei" panose="020B0604030504040204" pitchFamily="34" charset="-120"/>
              </a:rPr>
              <a:t>第一階段：數據分析</a:t>
            </a:r>
            <a:endParaRPr kumimoji="0" lang="en-US" sz="16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29" name="Right Arrow 28">
            <a:extLst>
              <a:ext uri="{FF2B5EF4-FFF2-40B4-BE49-F238E27FC236}">
                <a16:creationId xmlns:a16="http://schemas.microsoft.com/office/drawing/2014/main" id="{F4C8DDFF-142C-3FD6-896A-94949C75F3CF}"/>
              </a:ext>
            </a:extLst>
          </p:cNvPr>
          <p:cNvSpPr/>
          <p:nvPr/>
        </p:nvSpPr>
        <p:spPr>
          <a:xfrm>
            <a:off x="2250733" y="4195239"/>
            <a:ext cx="2197719" cy="346741"/>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31" name="Right Arrow 30">
            <a:extLst>
              <a:ext uri="{FF2B5EF4-FFF2-40B4-BE49-F238E27FC236}">
                <a16:creationId xmlns:a16="http://schemas.microsoft.com/office/drawing/2014/main" id="{1828B301-0978-4DD6-7127-D2612E6AEF39}"/>
              </a:ext>
            </a:extLst>
          </p:cNvPr>
          <p:cNvSpPr/>
          <p:nvPr/>
        </p:nvSpPr>
        <p:spPr>
          <a:xfrm>
            <a:off x="6399397" y="3229489"/>
            <a:ext cx="2089284" cy="354563"/>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32" name="Rectangle 31">
            <a:extLst>
              <a:ext uri="{FF2B5EF4-FFF2-40B4-BE49-F238E27FC236}">
                <a16:creationId xmlns:a16="http://schemas.microsoft.com/office/drawing/2014/main" id="{DC90E093-2B57-AE54-E546-6B1772680E38}"/>
              </a:ext>
            </a:extLst>
          </p:cNvPr>
          <p:cNvSpPr/>
          <p:nvPr/>
        </p:nvSpPr>
        <p:spPr>
          <a:xfrm>
            <a:off x="8531125" y="2224582"/>
            <a:ext cx="2040824" cy="718457"/>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err="1">
                <a:ln>
                  <a:noFill/>
                </a:ln>
                <a:solidFill>
                  <a:prstClr val="white"/>
                </a:solidFill>
                <a:effectLst/>
                <a:uLnTx/>
                <a:uFillTx/>
                <a:ea typeface="Microsoft JhengHei" panose="020B0604030504040204" pitchFamily="34" charset="-120"/>
              </a:rPr>
              <a:t>第二階段：AI</a:t>
            </a:r>
            <a:r>
              <a:rPr kumimoji="0" lang="zh-TW" altLang="en-US" sz="1600" b="1" u="none" strike="noStrike" kern="1200" cap="none" spc="0" normalizeH="0" baseline="0" noProof="0">
                <a:ln>
                  <a:noFill/>
                </a:ln>
                <a:solidFill>
                  <a:prstClr val="white"/>
                </a:solidFill>
                <a:effectLst/>
                <a:uLnTx/>
                <a:uFillTx/>
                <a:ea typeface="Microsoft JhengHei" panose="020B0604030504040204" pitchFamily="34" charset="-120"/>
              </a:rPr>
              <a:t> </a:t>
            </a:r>
            <a:r>
              <a:rPr kumimoji="0" lang="en-US" sz="1600" b="1" u="none" strike="noStrike" kern="1200" cap="none" spc="0" normalizeH="0" baseline="0" noProof="0" err="1">
                <a:ln>
                  <a:noFill/>
                </a:ln>
                <a:solidFill>
                  <a:prstClr val="white"/>
                </a:solidFill>
                <a:effectLst/>
                <a:uLnTx/>
                <a:uFillTx/>
                <a:ea typeface="Microsoft JhengHei" panose="020B0604030504040204" pitchFamily="34" charset="-120"/>
              </a:rPr>
              <a:t>應用</a:t>
            </a:r>
            <a:endParaRPr kumimoji="0" lang="en-US" sz="16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33" name="Right Arrow 32">
            <a:extLst>
              <a:ext uri="{FF2B5EF4-FFF2-40B4-BE49-F238E27FC236}">
                <a16:creationId xmlns:a16="http://schemas.microsoft.com/office/drawing/2014/main" id="{DD14BE90-C9FA-BA2D-C4B7-21942128AA7A}"/>
              </a:ext>
            </a:extLst>
          </p:cNvPr>
          <p:cNvSpPr/>
          <p:nvPr/>
        </p:nvSpPr>
        <p:spPr>
          <a:xfrm>
            <a:off x="10564192" y="2429856"/>
            <a:ext cx="1518951" cy="354563"/>
          </a:xfrm>
          <a:prstGeom prst="rightArrow">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pic>
        <p:nvPicPr>
          <p:cNvPr id="38" name="圖片 7">
            <a:extLst>
              <a:ext uri="{FF2B5EF4-FFF2-40B4-BE49-F238E27FC236}">
                <a16:creationId xmlns:a16="http://schemas.microsoft.com/office/drawing/2014/main" id="{D4953109-7C05-EB83-9F8B-0CE95A78DA1B}"/>
              </a:ext>
            </a:extLst>
          </p:cNvPr>
          <p:cNvPicPr>
            <a:picLocks noChangeAspect="1"/>
          </p:cNvPicPr>
          <p:nvPr/>
        </p:nvPicPr>
        <p:blipFill>
          <a:blip r:embed="rId3"/>
          <a:stretch>
            <a:fillRect/>
          </a:stretch>
        </p:blipFill>
        <p:spPr>
          <a:xfrm>
            <a:off x="429674" y="1671646"/>
            <a:ext cx="1687722" cy="740951"/>
          </a:xfrm>
          <a:prstGeom prst="rect">
            <a:avLst/>
          </a:prstGeom>
        </p:spPr>
      </p:pic>
      <p:sp>
        <p:nvSpPr>
          <p:cNvPr id="39" name="Multiply 38">
            <a:extLst>
              <a:ext uri="{FF2B5EF4-FFF2-40B4-BE49-F238E27FC236}">
                <a16:creationId xmlns:a16="http://schemas.microsoft.com/office/drawing/2014/main" id="{987B4BD8-9381-EDB3-3C7A-68EA3B007B3D}"/>
              </a:ext>
            </a:extLst>
          </p:cNvPr>
          <p:cNvSpPr/>
          <p:nvPr/>
        </p:nvSpPr>
        <p:spPr>
          <a:xfrm>
            <a:off x="3851619" y="1657903"/>
            <a:ext cx="699796" cy="699796"/>
          </a:xfrm>
          <a:prstGeom prst="mathMultiply">
            <a:avLst>
              <a:gd name="adj1" fmla="val 12853"/>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sp>
        <p:nvSpPr>
          <p:cNvPr id="11" name="TextBox 10">
            <a:extLst>
              <a:ext uri="{FF2B5EF4-FFF2-40B4-BE49-F238E27FC236}">
                <a16:creationId xmlns:a16="http://schemas.microsoft.com/office/drawing/2014/main" id="{58122B48-001E-123D-02FE-0C6D98BB2BB8}"/>
              </a:ext>
            </a:extLst>
          </p:cNvPr>
          <p:cNvSpPr txBox="1"/>
          <p:nvPr/>
        </p:nvSpPr>
        <p:spPr>
          <a:xfrm>
            <a:off x="357355" y="4818979"/>
            <a:ext cx="2821781" cy="523220"/>
          </a:xfrm>
          <a:prstGeom prst="rect">
            <a:avLst/>
          </a:prstGeom>
          <a:noFill/>
        </p:spPr>
        <p:txBody>
          <a:bodyPr wrap="square">
            <a:spAutoFit/>
          </a:bodyPr>
          <a:lstStyle/>
          <a:p>
            <a:r>
              <a:rPr kumimoji="0" lang="zh-TW" altLang="en-US" sz="1400" b="1" u="none" strike="noStrike" kern="1200" cap="none" spc="-5" normalizeH="0" baseline="0" noProof="0">
                <a:ln>
                  <a:noFill/>
                </a:ln>
                <a:solidFill>
                  <a:schemeClr val="bg2">
                    <a:lumMod val="25000"/>
                  </a:schemeClr>
                </a:solidFill>
                <a:effectLst/>
                <a:uLnTx/>
                <a:uFillTx/>
                <a:ea typeface="Microsoft JhengHei" panose="020B0604030504040204" pitchFamily="34" charset="-120"/>
                <a:cs typeface="Noto Sans CJK JP Medium"/>
              </a:rPr>
              <a:t>將地端所搜集之鐵軌影像、人流數據等存放至雲端</a:t>
            </a:r>
            <a:endParaRPr lang="en-TW" sz="1400" b="1">
              <a:solidFill>
                <a:schemeClr val="bg2">
                  <a:lumMod val="25000"/>
                </a:schemeClr>
              </a:solidFill>
              <a:ea typeface="Microsoft JhengHei" panose="020B0604030504040204" pitchFamily="34" charset="-120"/>
            </a:endParaRPr>
          </a:p>
        </p:txBody>
      </p:sp>
      <p:sp>
        <p:nvSpPr>
          <p:cNvPr id="13" name="TextBox 12">
            <a:extLst>
              <a:ext uri="{FF2B5EF4-FFF2-40B4-BE49-F238E27FC236}">
                <a16:creationId xmlns:a16="http://schemas.microsoft.com/office/drawing/2014/main" id="{C22D0622-0F57-AACD-9C65-9293B0EB8F51}"/>
              </a:ext>
            </a:extLst>
          </p:cNvPr>
          <p:cNvSpPr txBox="1"/>
          <p:nvPr/>
        </p:nvSpPr>
        <p:spPr>
          <a:xfrm>
            <a:off x="4482787" y="4021537"/>
            <a:ext cx="2821781" cy="738664"/>
          </a:xfrm>
          <a:prstGeom prst="rect">
            <a:avLst/>
          </a:prstGeom>
          <a:noFill/>
        </p:spPr>
        <p:txBody>
          <a:bodyPr wrap="square">
            <a:spAutoFit/>
          </a:bodyPr>
          <a:lstStyle/>
          <a:p>
            <a:r>
              <a:rPr lang="en-TW" sz="1400" b="1">
                <a:solidFill>
                  <a:schemeClr val="bg2">
                    <a:lumMod val="25000"/>
                  </a:schemeClr>
                </a:solidFill>
                <a:ea typeface="Microsoft JhengHei" panose="020B0604030504040204" pitchFamily="34" charset="-120"/>
              </a:rPr>
              <a:t>將所收集之數據進行統計分析，計算車次準點率統計分佈，並以視覺化儀表板呈現</a:t>
            </a:r>
          </a:p>
        </p:txBody>
      </p:sp>
      <p:sp>
        <p:nvSpPr>
          <p:cNvPr id="15" name="TextBox 14">
            <a:extLst>
              <a:ext uri="{FF2B5EF4-FFF2-40B4-BE49-F238E27FC236}">
                <a16:creationId xmlns:a16="http://schemas.microsoft.com/office/drawing/2014/main" id="{8BDCAD1E-5E44-705A-0C41-36457EFF2A14}"/>
              </a:ext>
            </a:extLst>
          </p:cNvPr>
          <p:cNvSpPr txBox="1"/>
          <p:nvPr/>
        </p:nvSpPr>
        <p:spPr>
          <a:xfrm>
            <a:off x="8703912" y="3096504"/>
            <a:ext cx="2821781" cy="738664"/>
          </a:xfrm>
          <a:prstGeom prst="rect">
            <a:avLst/>
          </a:prstGeom>
          <a:noFill/>
        </p:spPr>
        <p:txBody>
          <a:bodyPr wrap="square">
            <a:spAutoFit/>
          </a:bodyPr>
          <a:lstStyle/>
          <a:p>
            <a:r>
              <a:rPr lang="en-TW" sz="1400" b="1">
                <a:solidFill>
                  <a:schemeClr val="bg2">
                    <a:lumMod val="25000"/>
                  </a:schemeClr>
                </a:solidFill>
                <a:ea typeface="Microsoft JhengHei" panose="020B0604030504040204" pitchFamily="34" charset="-120"/>
              </a:rPr>
              <a:t>利用雲端資源訓練模型，即時透過影像進行軌道異常偵測，並回傳警示訊息給鐵道管理人員</a:t>
            </a:r>
          </a:p>
        </p:txBody>
      </p:sp>
      <p:sp>
        <p:nvSpPr>
          <p:cNvPr id="9" name="Multiply 8">
            <a:extLst>
              <a:ext uri="{FF2B5EF4-FFF2-40B4-BE49-F238E27FC236}">
                <a16:creationId xmlns:a16="http://schemas.microsoft.com/office/drawing/2014/main" id="{09E01A88-7555-3D40-F561-1A57B444ACE4}"/>
              </a:ext>
            </a:extLst>
          </p:cNvPr>
          <p:cNvSpPr/>
          <p:nvPr/>
        </p:nvSpPr>
        <p:spPr>
          <a:xfrm>
            <a:off x="1990527" y="1657903"/>
            <a:ext cx="699796" cy="699796"/>
          </a:xfrm>
          <a:prstGeom prst="mathMultiply">
            <a:avLst>
              <a:gd name="adj1" fmla="val 12853"/>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u="none" strike="noStrike" kern="1200" cap="none" spc="0" normalizeH="0" baseline="0" noProof="0">
              <a:ln>
                <a:noFill/>
              </a:ln>
              <a:solidFill>
                <a:prstClr val="white"/>
              </a:solidFill>
              <a:effectLst/>
              <a:uLnTx/>
              <a:uFillTx/>
              <a:ea typeface="Microsoft JhengHei" panose="020B0604030504040204" pitchFamily="34" charset="-120"/>
            </a:endParaRPr>
          </a:p>
        </p:txBody>
      </p:sp>
      <p:pic>
        <p:nvPicPr>
          <p:cNvPr id="1026" name="Picture 2">
            <a:extLst>
              <a:ext uri="{FF2B5EF4-FFF2-40B4-BE49-F238E27FC236}">
                <a16:creationId xmlns:a16="http://schemas.microsoft.com/office/drawing/2014/main" id="{D804ED9A-AADB-4214-79D3-E810F0235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758" y="1756497"/>
            <a:ext cx="954592" cy="5712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con&#10;&#10;Description automatically generated">
            <a:extLst>
              <a:ext uri="{FF2B5EF4-FFF2-40B4-BE49-F238E27FC236}">
                <a16:creationId xmlns:a16="http://schemas.microsoft.com/office/drawing/2014/main" id="{8B97C463-46E2-8025-1B67-E626775690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0922" y="1518865"/>
            <a:ext cx="1080098" cy="1080098"/>
          </a:xfrm>
          <a:prstGeom prst="rect">
            <a:avLst/>
          </a:prstGeom>
        </p:spPr>
      </p:pic>
    </p:spTree>
    <p:extLst>
      <p:ext uri="{BB962C8B-B14F-4D97-AF65-F5344CB8AC3E}">
        <p14:creationId xmlns:p14="http://schemas.microsoft.com/office/powerpoint/2010/main" val="2430293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01DE961C-BEBF-4410-89F3-32653D1AEBD6}"/>
              </a:ext>
            </a:extLst>
          </p:cNvPr>
          <p:cNvGrpSpPr/>
          <p:nvPr/>
        </p:nvGrpSpPr>
        <p:grpSpPr>
          <a:xfrm>
            <a:off x="2636379" y="2920226"/>
            <a:ext cx="6433879" cy="3413117"/>
            <a:chOff x="6611719" y="561123"/>
            <a:chExt cx="4769120" cy="2529977"/>
          </a:xfrm>
        </p:grpSpPr>
        <p:pic>
          <p:nvPicPr>
            <p:cNvPr id="15" name="Picture 14">
              <a:extLst>
                <a:ext uri="{FF2B5EF4-FFF2-40B4-BE49-F238E27FC236}">
                  <a16:creationId xmlns:a16="http://schemas.microsoft.com/office/drawing/2014/main" id="{8E01331D-D6A5-6195-50B1-446D3F811000}"/>
                </a:ext>
              </a:extLst>
            </p:cNvPr>
            <p:cNvPicPr>
              <a:picLocks noChangeAspect="1"/>
            </p:cNvPicPr>
            <p:nvPr/>
          </p:nvPicPr>
          <p:blipFill>
            <a:blip r:embed="rId3"/>
            <a:stretch>
              <a:fillRect/>
            </a:stretch>
          </p:blipFill>
          <p:spPr>
            <a:xfrm>
              <a:off x="6628189" y="853354"/>
              <a:ext cx="4748387" cy="2237746"/>
            </a:xfrm>
            <a:prstGeom prst="rect">
              <a:avLst/>
            </a:prstGeom>
            <a:ln>
              <a:solidFill>
                <a:schemeClr val="tx2"/>
              </a:solidFill>
            </a:ln>
          </p:spPr>
        </p:pic>
        <p:sp>
          <p:nvSpPr>
            <p:cNvPr id="18" name="Rectangle 17">
              <a:extLst>
                <a:ext uri="{FF2B5EF4-FFF2-40B4-BE49-F238E27FC236}">
                  <a16:creationId xmlns:a16="http://schemas.microsoft.com/office/drawing/2014/main" id="{0E083AD7-60AF-27ED-66D8-AA1FEC40941C}"/>
                </a:ext>
              </a:extLst>
            </p:cNvPr>
            <p:cNvSpPr/>
            <p:nvPr/>
          </p:nvSpPr>
          <p:spPr>
            <a:xfrm>
              <a:off x="6611719" y="561123"/>
              <a:ext cx="4769120" cy="24971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Train Schedule API Dashboard</a:t>
              </a:r>
            </a:p>
          </p:txBody>
        </p:sp>
      </p:grpSp>
      <p:sp>
        <p:nvSpPr>
          <p:cNvPr id="2" name="標題 1">
            <a:extLst>
              <a:ext uri="{FF2B5EF4-FFF2-40B4-BE49-F238E27FC236}">
                <a16:creationId xmlns:a16="http://schemas.microsoft.com/office/drawing/2014/main" id="{2F3D3E08-2FEC-619E-D73D-C00571A7C50F}"/>
              </a:ext>
            </a:extLst>
          </p:cNvPr>
          <p:cNvSpPr>
            <a:spLocks noGrp="1"/>
          </p:cNvSpPr>
          <p:nvPr>
            <p:ph type="title"/>
          </p:nvPr>
        </p:nvSpPr>
        <p:spPr/>
        <p:txBody>
          <a:bodyPr/>
          <a:lstStyle/>
          <a:p>
            <a:r>
              <a:rPr lang="zh-TW" altLang="en-US" b="1">
                <a:latin typeface="Microsoft JhengHei" panose="020B0604030504040204" pitchFamily="34" charset="-120"/>
                <a:ea typeface="Microsoft JhengHei" panose="020B0604030504040204" pitchFamily="34" charset="-120"/>
              </a:rPr>
              <a:t>轉型起始：數據中台建置</a:t>
            </a:r>
          </a:p>
        </p:txBody>
      </p:sp>
      <p:grpSp>
        <p:nvGrpSpPr>
          <p:cNvPr id="5" name="object 11">
            <a:extLst>
              <a:ext uri="{FF2B5EF4-FFF2-40B4-BE49-F238E27FC236}">
                <a16:creationId xmlns:a16="http://schemas.microsoft.com/office/drawing/2014/main" id="{890198C7-76E4-A1B7-AC81-E78B77DD483B}"/>
              </a:ext>
            </a:extLst>
          </p:cNvPr>
          <p:cNvGrpSpPr/>
          <p:nvPr/>
        </p:nvGrpSpPr>
        <p:grpSpPr>
          <a:xfrm>
            <a:off x="668017" y="1845126"/>
            <a:ext cx="363845" cy="363845"/>
            <a:chOff x="5359908" y="736091"/>
            <a:chExt cx="935990" cy="935990"/>
          </a:xfrm>
        </p:grpSpPr>
        <p:sp>
          <p:nvSpPr>
            <p:cNvPr id="6" name="object 12">
              <a:extLst>
                <a:ext uri="{FF2B5EF4-FFF2-40B4-BE49-F238E27FC236}">
                  <a16:creationId xmlns:a16="http://schemas.microsoft.com/office/drawing/2014/main" id="{A721CCFE-DA50-C046-A0E6-1068BE2ACF57}"/>
                </a:ext>
              </a:extLst>
            </p:cNvPr>
            <p:cNvSpPr/>
            <p:nvPr/>
          </p:nvSpPr>
          <p:spPr>
            <a:xfrm>
              <a:off x="5359908" y="736091"/>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8"/>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8"/>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15A1D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7" name="object 13">
              <a:extLst>
                <a:ext uri="{FF2B5EF4-FFF2-40B4-BE49-F238E27FC236}">
                  <a16:creationId xmlns:a16="http://schemas.microsoft.com/office/drawing/2014/main" id="{E7B4A837-0460-84A3-B80F-941F0E456AB9}"/>
                </a:ext>
              </a:extLst>
            </p:cNvPr>
            <p:cNvSpPr/>
            <p:nvPr/>
          </p:nvSpPr>
          <p:spPr>
            <a:xfrm>
              <a:off x="5567172" y="928115"/>
              <a:ext cx="521208" cy="551688"/>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grpSp>
      <p:sp>
        <p:nvSpPr>
          <p:cNvPr id="10" name="文字方塊 9">
            <a:extLst>
              <a:ext uri="{FF2B5EF4-FFF2-40B4-BE49-F238E27FC236}">
                <a16:creationId xmlns:a16="http://schemas.microsoft.com/office/drawing/2014/main" id="{C8EB0854-6F4B-47F8-7393-914AE079BC5F}"/>
              </a:ext>
            </a:extLst>
          </p:cNvPr>
          <p:cNvSpPr txBox="1"/>
          <p:nvPr/>
        </p:nvSpPr>
        <p:spPr>
          <a:xfrm>
            <a:off x="1302206" y="1733202"/>
            <a:ext cx="10047339" cy="1294137"/>
          </a:xfrm>
          <a:prstGeom prst="rect">
            <a:avLst/>
          </a:prstGeom>
          <a:noFill/>
        </p:spPr>
        <p:txBody>
          <a:bodyPr wrap="square">
            <a:spAutoFit/>
          </a:bodyPr>
          <a:lstStyle/>
          <a:p>
            <a:pPr>
              <a:lnSpc>
                <a:spcPct val="150000"/>
              </a:lnSpc>
            </a:pPr>
            <a:r>
              <a:rPr lang="zh-TW" altLang="en-US">
                <a:solidFill>
                  <a:schemeClr val="bg2">
                    <a:lumMod val="25000"/>
                  </a:schemeClr>
                </a:solidFill>
                <a:ea typeface="Microsoft JhengHei" panose="020B0604030504040204" pitchFamily="34" charset="-120"/>
              </a:rPr>
              <a:t>進行數據中台建置，提升內部資訊透明度，將數據即時於雲端管控和運用。也藉由此建置階段，偕客戶掌握站台數據，包含人流、扶梯速度等，欲降低狀況發生、提高可弄因素，掌握運輸系統的準點率。</a:t>
            </a:r>
            <a:endParaRPr lang="en-US" altLang="zh-TW">
              <a:solidFill>
                <a:schemeClr val="bg2">
                  <a:lumMod val="25000"/>
                </a:schemeClr>
              </a:solidFill>
              <a:ea typeface="Microsoft JhengHei" panose="020B0604030504040204" pitchFamily="34" charset="-120"/>
            </a:endParaRPr>
          </a:p>
        </p:txBody>
      </p:sp>
    </p:spTree>
    <p:extLst>
      <p:ext uri="{BB962C8B-B14F-4D97-AF65-F5344CB8AC3E}">
        <p14:creationId xmlns:p14="http://schemas.microsoft.com/office/powerpoint/2010/main" val="1325929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
            <a:extLst>
              <a:ext uri="{FF2B5EF4-FFF2-40B4-BE49-F238E27FC236}">
                <a16:creationId xmlns:a16="http://schemas.microsoft.com/office/drawing/2014/main" id="{30FA23CC-1C0C-F874-0A84-F0490817ADBA}"/>
              </a:ext>
            </a:extLst>
          </p:cNvPr>
          <p:cNvSpPr>
            <a:spLocks noGrp="1"/>
          </p:cNvSpPr>
          <p:nvPr>
            <p:ph type="title"/>
          </p:nvPr>
        </p:nvSpPr>
        <p:spPr>
          <a:xfrm>
            <a:off x="658473" y="365125"/>
            <a:ext cx="10883332" cy="1325563"/>
          </a:xfrm>
        </p:spPr>
        <p:txBody>
          <a:bodyPr/>
          <a:lstStyle/>
          <a:p>
            <a:r>
              <a:rPr lang="zh-TW" altLang="en-US" b="1">
                <a:latin typeface="Microsoft JhengHei" panose="020B0604030504040204" pitchFamily="34" charset="-120"/>
                <a:ea typeface="Microsoft JhengHei" panose="020B0604030504040204" pitchFamily="34" charset="-120"/>
              </a:rPr>
              <a:t>階段一：數據分析</a:t>
            </a:r>
          </a:p>
        </p:txBody>
      </p:sp>
      <p:grpSp>
        <p:nvGrpSpPr>
          <p:cNvPr id="14" name="object 11">
            <a:extLst>
              <a:ext uri="{FF2B5EF4-FFF2-40B4-BE49-F238E27FC236}">
                <a16:creationId xmlns:a16="http://schemas.microsoft.com/office/drawing/2014/main" id="{086967B0-5496-A56D-0A56-79BC5CC40F0F}"/>
              </a:ext>
            </a:extLst>
          </p:cNvPr>
          <p:cNvGrpSpPr/>
          <p:nvPr/>
        </p:nvGrpSpPr>
        <p:grpSpPr>
          <a:xfrm>
            <a:off x="542945" y="1727128"/>
            <a:ext cx="363845" cy="363845"/>
            <a:chOff x="5359908" y="736091"/>
            <a:chExt cx="935990" cy="935990"/>
          </a:xfrm>
        </p:grpSpPr>
        <p:sp>
          <p:nvSpPr>
            <p:cNvPr id="15" name="object 12">
              <a:extLst>
                <a:ext uri="{FF2B5EF4-FFF2-40B4-BE49-F238E27FC236}">
                  <a16:creationId xmlns:a16="http://schemas.microsoft.com/office/drawing/2014/main" id="{D5777BE3-C388-6B87-7614-CB417ED5179B}"/>
                </a:ext>
              </a:extLst>
            </p:cNvPr>
            <p:cNvSpPr/>
            <p:nvPr/>
          </p:nvSpPr>
          <p:spPr>
            <a:xfrm>
              <a:off x="5359908" y="736091"/>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8"/>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8"/>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15A1D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16" name="object 13">
              <a:extLst>
                <a:ext uri="{FF2B5EF4-FFF2-40B4-BE49-F238E27FC236}">
                  <a16:creationId xmlns:a16="http://schemas.microsoft.com/office/drawing/2014/main" id="{86E1312C-6B8E-1379-7DDE-225938C9720C}"/>
                </a:ext>
              </a:extLst>
            </p:cNvPr>
            <p:cNvSpPr/>
            <p:nvPr/>
          </p:nvSpPr>
          <p:spPr>
            <a:xfrm>
              <a:off x="5567172" y="928115"/>
              <a:ext cx="521208" cy="55168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grpSp>
      <p:sp>
        <p:nvSpPr>
          <p:cNvPr id="17" name="文字方塊 16">
            <a:extLst>
              <a:ext uri="{FF2B5EF4-FFF2-40B4-BE49-F238E27FC236}">
                <a16:creationId xmlns:a16="http://schemas.microsoft.com/office/drawing/2014/main" id="{FF62004A-FEAA-8724-BDE6-D20FE25F9425}"/>
              </a:ext>
            </a:extLst>
          </p:cNvPr>
          <p:cNvSpPr txBox="1"/>
          <p:nvPr/>
        </p:nvSpPr>
        <p:spPr>
          <a:xfrm>
            <a:off x="1072330" y="1590752"/>
            <a:ext cx="10496156" cy="878638"/>
          </a:xfrm>
          <a:prstGeom prst="rect">
            <a:avLst/>
          </a:prstGeom>
          <a:noFill/>
        </p:spPr>
        <p:txBody>
          <a:bodyPr wrap="square">
            <a:spAutoFit/>
          </a:bodyPr>
          <a:lstStyle/>
          <a:p>
            <a:pPr>
              <a:lnSpc>
                <a:spcPct val="150000"/>
              </a:lnSpc>
            </a:pPr>
            <a:r>
              <a:rPr lang="zh-TW" altLang="en-US">
                <a:solidFill>
                  <a:schemeClr val="bg2">
                    <a:lumMod val="25000"/>
                  </a:schemeClr>
                </a:solidFill>
                <a:ea typeface="Microsoft JhengHei" panose="020B0604030504040204" pitchFamily="34" charset="-120"/>
              </a:rPr>
              <a:t>為提升運輸系統準點率，除站台內的人流、扶梯速度等，在數據分析階段涵蓋路軌、電纜等是否異常，將影響運輸效率主要之因子逐步納入監控範圍，提高監控和準點目標效率、降低人力監控和資源配置。</a:t>
            </a:r>
            <a:endParaRPr lang="en-US" altLang="zh-TW">
              <a:solidFill>
                <a:schemeClr val="bg2">
                  <a:lumMod val="25000"/>
                </a:schemeClr>
              </a:solidFill>
              <a:ea typeface="Microsoft JhengHei" panose="020B0604030504040204" pitchFamily="34" charset="-120"/>
            </a:endParaRPr>
          </a:p>
        </p:txBody>
      </p:sp>
      <p:pic>
        <p:nvPicPr>
          <p:cNvPr id="18" name="Picture 16">
            <a:extLst>
              <a:ext uri="{FF2B5EF4-FFF2-40B4-BE49-F238E27FC236}">
                <a16:creationId xmlns:a16="http://schemas.microsoft.com/office/drawing/2014/main" id="{C957CBFE-4111-F9B5-3841-05F197731084}"/>
              </a:ext>
            </a:extLst>
          </p:cNvPr>
          <p:cNvPicPr>
            <a:picLocks noChangeAspect="1"/>
          </p:cNvPicPr>
          <p:nvPr/>
        </p:nvPicPr>
        <p:blipFill>
          <a:blip r:embed="rId3"/>
          <a:stretch>
            <a:fillRect/>
          </a:stretch>
        </p:blipFill>
        <p:spPr>
          <a:xfrm>
            <a:off x="3045246" y="2670658"/>
            <a:ext cx="6101507" cy="3019606"/>
          </a:xfrm>
          <a:prstGeom prst="rect">
            <a:avLst/>
          </a:prstGeom>
        </p:spPr>
      </p:pic>
      <p:sp>
        <p:nvSpPr>
          <p:cNvPr id="19" name="TextBox 19">
            <a:extLst>
              <a:ext uri="{FF2B5EF4-FFF2-40B4-BE49-F238E27FC236}">
                <a16:creationId xmlns:a16="http://schemas.microsoft.com/office/drawing/2014/main" id="{A228F615-503C-9336-CE5C-819879722F05}"/>
              </a:ext>
            </a:extLst>
          </p:cNvPr>
          <p:cNvSpPr txBox="1"/>
          <p:nvPr/>
        </p:nvSpPr>
        <p:spPr>
          <a:xfrm>
            <a:off x="4878359" y="5845611"/>
            <a:ext cx="2435282" cy="369332"/>
          </a:xfrm>
          <a:prstGeom prst="rect">
            <a:avLst/>
          </a:prstGeom>
          <a:noFill/>
        </p:spPr>
        <p:txBody>
          <a:bodyPr wrap="none" rtlCol="0">
            <a:spAutoFit/>
          </a:bodyPr>
          <a:lstStyle/>
          <a:p>
            <a:r>
              <a:rPr lang="zh-TW" altLang="en-US" b="1">
                <a:solidFill>
                  <a:schemeClr val="bg2">
                    <a:lumMod val="25000"/>
                  </a:schemeClr>
                </a:solidFill>
                <a:ea typeface="Microsoft JhengHei" panose="020B0604030504040204" pitchFamily="34" charset="-120"/>
              </a:rPr>
              <a:t>站台</a:t>
            </a:r>
            <a:r>
              <a:rPr lang="en-US" altLang="zh-TW" b="1">
                <a:solidFill>
                  <a:schemeClr val="bg2">
                    <a:lumMod val="25000"/>
                  </a:schemeClr>
                </a:solidFill>
                <a:ea typeface="Microsoft JhengHei" panose="020B0604030504040204" pitchFamily="34" charset="-120"/>
              </a:rPr>
              <a:t> </a:t>
            </a:r>
            <a:r>
              <a:rPr lang="en-HK" b="1">
                <a:solidFill>
                  <a:schemeClr val="bg2">
                    <a:lumMod val="25000"/>
                  </a:schemeClr>
                </a:solidFill>
                <a:ea typeface="Microsoft JhengHei" panose="020B0604030504040204" pitchFamily="34" charset="-120"/>
              </a:rPr>
              <a:t>IoT </a:t>
            </a:r>
            <a:r>
              <a:rPr lang="zh-TW" altLang="en-US" b="1">
                <a:solidFill>
                  <a:schemeClr val="bg2">
                    <a:lumMod val="25000"/>
                  </a:schemeClr>
                </a:solidFill>
                <a:ea typeface="Microsoft JhengHei" panose="020B0604030504040204" pitchFamily="34" charset="-120"/>
              </a:rPr>
              <a:t>設備實時監控</a:t>
            </a:r>
            <a:endParaRPr b="1">
              <a:solidFill>
                <a:schemeClr val="bg2">
                  <a:lumMod val="25000"/>
                </a:schemeClr>
              </a:solidFill>
              <a:ea typeface="Microsoft JhengHei" panose="020B0604030504040204" pitchFamily="34" charset="-120"/>
            </a:endParaRPr>
          </a:p>
        </p:txBody>
      </p:sp>
    </p:spTree>
    <p:extLst>
      <p:ext uri="{BB962C8B-B14F-4D97-AF65-F5344CB8AC3E}">
        <p14:creationId xmlns:p14="http://schemas.microsoft.com/office/powerpoint/2010/main" val="290855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a:extLst>
              <a:ext uri="{FF2B5EF4-FFF2-40B4-BE49-F238E27FC236}">
                <a16:creationId xmlns:a16="http://schemas.microsoft.com/office/drawing/2014/main" id="{51DBE6C2-7F31-0477-E3A0-28AF94C9F0AA}"/>
              </a:ext>
            </a:extLst>
          </p:cNvPr>
          <p:cNvPicPr>
            <a:picLocks noChangeAspect="1"/>
          </p:cNvPicPr>
          <p:nvPr/>
        </p:nvPicPr>
        <p:blipFill>
          <a:blip r:embed="rId3"/>
          <a:stretch>
            <a:fillRect/>
          </a:stretch>
        </p:blipFill>
        <p:spPr>
          <a:xfrm>
            <a:off x="826122" y="2840738"/>
            <a:ext cx="4695944" cy="3095745"/>
          </a:xfrm>
          <a:prstGeom prst="rect">
            <a:avLst/>
          </a:prstGeom>
        </p:spPr>
      </p:pic>
      <p:sp>
        <p:nvSpPr>
          <p:cNvPr id="5" name="TextBox 20">
            <a:extLst>
              <a:ext uri="{FF2B5EF4-FFF2-40B4-BE49-F238E27FC236}">
                <a16:creationId xmlns:a16="http://schemas.microsoft.com/office/drawing/2014/main" id="{613B4F52-93AA-64B6-0911-ABEB7F64855E}"/>
              </a:ext>
            </a:extLst>
          </p:cNvPr>
          <p:cNvSpPr txBox="1"/>
          <p:nvPr/>
        </p:nvSpPr>
        <p:spPr>
          <a:xfrm>
            <a:off x="2262626" y="6014762"/>
            <a:ext cx="1822935" cy="369332"/>
          </a:xfrm>
          <a:prstGeom prst="rect">
            <a:avLst/>
          </a:prstGeom>
          <a:noFill/>
        </p:spPr>
        <p:txBody>
          <a:bodyPr wrap="none" rtlCol="0">
            <a:spAutoFit/>
          </a:bodyPr>
          <a:lstStyle/>
          <a:p>
            <a:r>
              <a:rPr lang="en-HK" altLang="zh-TW" b="1">
                <a:solidFill>
                  <a:schemeClr val="bg2">
                    <a:lumMod val="25000"/>
                  </a:schemeClr>
                </a:solidFill>
                <a:ea typeface="Microsoft JhengHei" panose="020B0604030504040204" pitchFamily="34" charset="-120"/>
              </a:rPr>
              <a:t>AI </a:t>
            </a:r>
            <a:r>
              <a:rPr lang="zh-TW" altLang="en-US" b="1">
                <a:solidFill>
                  <a:schemeClr val="bg2">
                    <a:lumMod val="25000"/>
                  </a:schemeClr>
                </a:solidFill>
                <a:ea typeface="Microsoft JhengHei" panose="020B0604030504040204" pitchFamily="34" charset="-120"/>
              </a:rPr>
              <a:t>路軌異常檢測</a:t>
            </a:r>
            <a:endParaRPr b="1">
              <a:solidFill>
                <a:schemeClr val="bg2">
                  <a:lumMod val="25000"/>
                </a:schemeClr>
              </a:solidFill>
              <a:ea typeface="Microsoft JhengHei" panose="020B0604030504040204" pitchFamily="34" charset="-120"/>
            </a:endParaRPr>
          </a:p>
        </p:txBody>
      </p:sp>
      <p:pic>
        <p:nvPicPr>
          <p:cNvPr id="6" name="Picture 21">
            <a:extLst>
              <a:ext uri="{FF2B5EF4-FFF2-40B4-BE49-F238E27FC236}">
                <a16:creationId xmlns:a16="http://schemas.microsoft.com/office/drawing/2014/main" id="{66190AF9-9FB3-897B-E538-4249571C679B}"/>
              </a:ext>
            </a:extLst>
          </p:cNvPr>
          <p:cNvPicPr>
            <a:picLocks noChangeAspect="1"/>
          </p:cNvPicPr>
          <p:nvPr/>
        </p:nvPicPr>
        <p:blipFill rotWithShape="1">
          <a:blip r:embed="rId4"/>
          <a:srcRect l="8235" t="9052" r="8797" b="18828"/>
          <a:stretch/>
        </p:blipFill>
        <p:spPr>
          <a:xfrm>
            <a:off x="6096000" y="3025420"/>
            <a:ext cx="5148741" cy="2778458"/>
          </a:xfrm>
          <a:prstGeom prst="rect">
            <a:avLst/>
          </a:prstGeom>
        </p:spPr>
      </p:pic>
      <p:sp>
        <p:nvSpPr>
          <p:cNvPr id="7" name="TextBox 22">
            <a:extLst>
              <a:ext uri="{FF2B5EF4-FFF2-40B4-BE49-F238E27FC236}">
                <a16:creationId xmlns:a16="http://schemas.microsoft.com/office/drawing/2014/main" id="{0A0B14E5-D141-DD71-A114-3C140A40EECC}"/>
              </a:ext>
            </a:extLst>
          </p:cNvPr>
          <p:cNvSpPr txBox="1"/>
          <p:nvPr/>
        </p:nvSpPr>
        <p:spPr>
          <a:xfrm>
            <a:off x="7528070" y="6007645"/>
            <a:ext cx="2284600" cy="369332"/>
          </a:xfrm>
          <a:prstGeom prst="rect">
            <a:avLst/>
          </a:prstGeom>
          <a:noFill/>
        </p:spPr>
        <p:txBody>
          <a:bodyPr wrap="none" rtlCol="0">
            <a:spAutoFit/>
          </a:bodyPr>
          <a:lstStyle/>
          <a:p>
            <a:r>
              <a:rPr lang="en-US" altLang="zh-TW" b="1">
                <a:solidFill>
                  <a:schemeClr val="bg2">
                    <a:lumMod val="25000"/>
                  </a:schemeClr>
                </a:solidFill>
                <a:ea typeface="Microsoft JhengHei" panose="020B0604030504040204" pitchFamily="34" charset="-120"/>
              </a:rPr>
              <a:t>AI </a:t>
            </a:r>
            <a:r>
              <a:rPr lang="zh-TW" altLang="en-US" b="1">
                <a:solidFill>
                  <a:schemeClr val="bg2">
                    <a:lumMod val="25000"/>
                  </a:schemeClr>
                </a:solidFill>
                <a:ea typeface="Microsoft JhengHei" panose="020B0604030504040204" pitchFamily="34" charset="-120"/>
              </a:rPr>
              <a:t>架空電纜異常檢測</a:t>
            </a:r>
            <a:endParaRPr b="1">
              <a:solidFill>
                <a:schemeClr val="bg2">
                  <a:lumMod val="25000"/>
                </a:schemeClr>
              </a:solidFill>
              <a:ea typeface="Microsoft JhengHei" panose="020B0604030504040204" pitchFamily="34" charset="-120"/>
            </a:endParaRPr>
          </a:p>
        </p:txBody>
      </p:sp>
      <p:sp>
        <p:nvSpPr>
          <p:cNvPr id="13" name="標題 1">
            <a:extLst>
              <a:ext uri="{FF2B5EF4-FFF2-40B4-BE49-F238E27FC236}">
                <a16:creationId xmlns:a16="http://schemas.microsoft.com/office/drawing/2014/main" id="{30FA23CC-1C0C-F874-0A84-F0490817ADBA}"/>
              </a:ext>
            </a:extLst>
          </p:cNvPr>
          <p:cNvSpPr>
            <a:spLocks noGrp="1"/>
          </p:cNvSpPr>
          <p:nvPr>
            <p:ph type="title"/>
          </p:nvPr>
        </p:nvSpPr>
        <p:spPr>
          <a:xfrm>
            <a:off x="658473" y="365125"/>
            <a:ext cx="10883332" cy="1325563"/>
          </a:xfrm>
        </p:spPr>
        <p:txBody>
          <a:bodyPr/>
          <a:lstStyle/>
          <a:p>
            <a:r>
              <a:rPr lang="zh-TW" altLang="en-US" b="1">
                <a:latin typeface="+mn-lt"/>
                <a:ea typeface="Microsoft JhengHei" panose="020B0604030504040204" pitchFamily="34" charset="-120"/>
              </a:rPr>
              <a:t>階段二：</a:t>
            </a:r>
            <a:r>
              <a:rPr lang="en-US" altLang="zh-TW" b="1">
                <a:latin typeface="+mn-lt"/>
                <a:ea typeface="Microsoft JhengHei" panose="020B0604030504040204" pitchFamily="34" charset="-120"/>
              </a:rPr>
              <a:t>AI </a:t>
            </a:r>
            <a:r>
              <a:rPr lang="zh-TW" altLang="en-US" b="1">
                <a:latin typeface="+mn-lt"/>
                <a:ea typeface="Microsoft JhengHei" panose="020B0604030504040204" pitchFamily="34" charset="-120"/>
              </a:rPr>
              <a:t>應用</a:t>
            </a:r>
          </a:p>
        </p:txBody>
      </p:sp>
      <p:grpSp>
        <p:nvGrpSpPr>
          <p:cNvPr id="14" name="object 11">
            <a:extLst>
              <a:ext uri="{FF2B5EF4-FFF2-40B4-BE49-F238E27FC236}">
                <a16:creationId xmlns:a16="http://schemas.microsoft.com/office/drawing/2014/main" id="{086967B0-5496-A56D-0A56-79BC5CC40F0F}"/>
              </a:ext>
            </a:extLst>
          </p:cNvPr>
          <p:cNvGrpSpPr/>
          <p:nvPr/>
        </p:nvGrpSpPr>
        <p:grpSpPr>
          <a:xfrm>
            <a:off x="542945" y="1727128"/>
            <a:ext cx="363845" cy="363845"/>
            <a:chOff x="5359908" y="736091"/>
            <a:chExt cx="935990" cy="935990"/>
          </a:xfrm>
        </p:grpSpPr>
        <p:sp>
          <p:nvSpPr>
            <p:cNvPr id="15" name="object 12">
              <a:extLst>
                <a:ext uri="{FF2B5EF4-FFF2-40B4-BE49-F238E27FC236}">
                  <a16:creationId xmlns:a16="http://schemas.microsoft.com/office/drawing/2014/main" id="{D5777BE3-C388-6B87-7614-CB417ED5179B}"/>
                </a:ext>
              </a:extLst>
            </p:cNvPr>
            <p:cNvSpPr/>
            <p:nvPr/>
          </p:nvSpPr>
          <p:spPr>
            <a:xfrm>
              <a:off x="5359908" y="736091"/>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8"/>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8"/>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15A1D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16" name="object 13">
              <a:extLst>
                <a:ext uri="{FF2B5EF4-FFF2-40B4-BE49-F238E27FC236}">
                  <a16:creationId xmlns:a16="http://schemas.microsoft.com/office/drawing/2014/main" id="{86E1312C-6B8E-1379-7DDE-225938C9720C}"/>
                </a:ext>
              </a:extLst>
            </p:cNvPr>
            <p:cNvSpPr/>
            <p:nvPr/>
          </p:nvSpPr>
          <p:spPr>
            <a:xfrm>
              <a:off x="5567172" y="928115"/>
              <a:ext cx="521208" cy="551688"/>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grpSp>
      <p:sp>
        <p:nvSpPr>
          <p:cNvPr id="17" name="文字方塊 16">
            <a:extLst>
              <a:ext uri="{FF2B5EF4-FFF2-40B4-BE49-F238E27FC236}">
                <a16:creationId xmlns:a16="http://schemas.microsoft.com/office/drawing/2014/main" id="{FF62004A-FEAA-8724-BDE6-D20FE25F9425}"/>
              </a:ext>
            </a:extLst>
          </p:cNvPr>
          <p:cNvSpPr txBox="1"/>
          <p:nvPr/>
        </p:nvSpPr>
        <p:spPr>
          <a:xfrm>
            <a:off x="1072330" y="1590752"/>
            <a:ext cx="10496156" cy="878638"/>
          </a:xfrm>
          <a:prstGeom prst="rect">
            <a:avLst/>
          </a:prstGeom>
          <a:noFill/>
        </p:spPr>
        <p:txBody>
          <a:bodyPr wrap="square">
            <a:spAutoFit/>
          </a:bodyPr>
          <a:lstStyle/>
          <a:p>
            <a:pPr>
              <a:lnSpc>
                <a:spcPct val="150000"/>
              </a:lnSpc>
            </a:pPr>
            <a:r>
              <a:rPr lang="zh-TW" altLang="en-US">
                <a:solidFill>
                  <a:schemeClr val="bg2">
                    <a:lumMod val="25000"/>
                  </a:schemeClr>
                </a:solidFill>
                <a:ea typeface="Microsoft JhengHei" panose="020B0604030504040204" pitchFamily="34" charset="-120"/>
              </a:rPr>
              <a:t>為優化站台和軌道設施等異常檢測和預測性維護之執行，透過即時影像做分析辨識，並即時回傳警示，此透過雲端資源快速訓練 </a:t>
            </a:r>
            <a:r>
              <a:rPr lang="en-US" altLang="zh-TW">
                <a:solidFill>
                  <a:schemeClr val="bg2">
                    <a:lumMod val="25000"/>
                  </a:schemeClr>
                </a:solidFill>
                <a:ea typeface="Microsoft JhengHei" panose="020B0604030504040204" pitchFamily="34" charset="-120"/>
              </a:rPr>
              <a:t>AI </a:t>
            </a:r>
            <a:r>
              <a:rPr lang="zh-TW" altLang="en-US">
                <a:solidFill>
                  <a:schemeClr val="bg2">
                    <a:lumMod val="25000"/>
                  </a:schemeClr>
                </a:solidFill>
                <a:ea typeface="Microsoft JhengHei" panose="020B0604030504040204" pitchFamily="34" charset="-120"/>
              </a:rPr>
              <a:t>模型以利即時辨識、協助工作人員提高判斷準確率及反應率。</a:t>
            </a:r>
            <a:endParaRPr lang="en-US" altLang="zh-TW">
              <a:solidFill>
                <a:schemeClr val="bg2">
                  <a:lumMod val="25000"/>
                </a:schemeClr>
              </a:solidFill>
              <a:ea typeface="Microsoft JhengHei" panose="020B0604030504040204" pitchFamily="34" charset="-120"/>
            </a:endParaRPr>
          </a:p>
        </p:txBody>
      </p:sp>
    </p:spTree>
    <p:extLst>
      <p:ext uri="{BB962C8B-B14F-4D97-AF65-F5344CB8AC3E}">
        <p14:creationId xmlns:p14="http://schemas.microsoft.com/office/powerpoint/2010/main" val="969775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820920" cy="6858000"/>
          </a:xfrm>
          <a:custGeom>
            <a:avLst/>
            <a:gdLst/>
            <a:ahLst/>
            <a:cxnLst/>
            <a:rect l="l" t="t" r="r" b="b"/>
            <a:pathLst>
              <a:path w="4820920" h="6231890">
                <a:moveTo>
                  <a:pt x="4820411" y="0"/>
                </a:moveTo>
                <a:lnTo>
                  <a:pt x="0" y="0"/>
                </a:lnTo>
                <a:lnTo>
                  <a:pt x="0" y="6231636"/>
                </a:lnTo>
                <a:lnTo>
                  <a:pt x="4820411" y="6231636"/>
                </a:lnTo>
                <a:lnTo>
                  <a:pt x="4820411" y="0"/>
                </a:lnTo>
                <a:close/>
              </a:path>
            </a:pathLst>
          </a:custGeom>
          <a:solidFill>
            <a:srgbClr val="212A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4" name="object 4"/>
          <p:cNvSpPr txBox="1"/>
          <p:nvPr/>
        </p:nvSpPr>
        <p:spPr>
          <a:xfrm>
            <a:off x="593025" y="5154443"/>
            <a:ext cx="3562499" cy="874598"/>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lang="zh-TW" altLang="en-US" sz="1400">
                <a:solidFill>
                  <a:schemeClr val="bg1"/>
                </a:solidFill>
                <a:latin typeface="Calibri"/>
                <a:ea typeface="微軟正黑體"/>
              </a:rPr>
              <a:t>沒有</a:t>
            </a:r>
            <a:r>
              <a:rPr lang="en-US" altLang="zh-TW" sz="1400">
                <a:solidFill>
                  <a:schemeClr val="bg1"/>
                </a:solidFill>
                <a:latin typeface="Calibri"/>
                <a:ea typeface="微軟正黑體"/>
              </a:rPr>
              <a:t> IT </a:t>
            </a:r>
            <a:r>
              <a:rPr lang="zh-TW" altLang="en-US" sz="1400">
                <a:solidFill>
                  <a:schemeClr val="bg1"/>
                </a:solidFill>
                <a:latin typeface="Calibri"/>
                <a:ea typeface="微軟正黑體"/>
              </a:rPr>
              <a:t>部門且缺乏各部門資料整合以有效的產出報表</a:t>
            </a:r>
            <a:endParaRPr lang="en-US" altLang="zh-TW" sz="1400">
              <a:solidFill>
                <a:schemeClr val="bg1"/>
              </a:solidFill>
              <a:latin typeface="Calibri"/>
              <a:ea typeface="微軟正黑體"/>
            </a:endParaRPr>
          </a:p>
          <a:p>
            <a:pPr marL="299085" marR="0" lvl="0" indent="-287020" algn="l" defTabSz="914400" rtl="0" eaLnBrk="1" fontAlgn="auto" latinLnBrk="0" hangingPunct="1">
              <a:lnSpc>
                <a:spcPct val="100000"/>
              </a:lnSpc>
              <a:spcBef>
                <a:spcPts val="0"/>
              </a:spcBef>
              <a:spcAft>
                <a:spcPts val="0"/>
              </a:spcAft>
              <a:buClrTx/>
              <a:buSzTx/>
              <a:buFont typeface="Arial"/>
              <a:buChar char="•"/>
              <a:tabLst>
                <a:tab pos="299085" algn="l"/>
                <a:tab pos="299720" algn="l"/>
              </a:tabLst>
              <a:defRPr/>
            </a:pPr>
            <a:r>
              <a:rPr lang="zh-TW" altLang="en-US" sz="1400">
                <a:solidFill>
                  <a:schemeClr val="bg1"/>
                </a:solidFill>
                <a:latin typeface="Calibri"/>
                <a:ea typeface="微軟正黑體"/>
              </a:rPr>
              <a:t>外部設備廠商及內部部門 </a:t>
            </a:r>
            <a:r>
              <a:rPr lang="en-US" altLang="zh-TW" sz="1400">
                <a:solidFill>
                  <a:schemeClr val="bg1"/>
                </a:solidFill>
                <a:latin typeface="Calibri"/>
                <a:ea typeface="微軟正黑體"/>
              </a:rPr>
              <a:t>(</a:t>
            </a:r>
            <a:r>
              <a:rPr lang="zh-TW" altLang="en-US" sz="1400">
                <a:solidFill>
                  <a:schemeClr val="bg1"/>
                </a:solidFill>
                <a:latin typeface="Calibri"/>
                <a:ea typeface="微軟正黑體"/>
              </a:rPr>
              <a:t>飼養、洗選、品保部</a:t>
            </a:r>
            <a:r>
              <a:rPr lang="en-US" altLang="zh-TW" sz="1400">
                <a:solidFill>
                  <a:schemeClr val="bg1"/>
                </a:solidFill>
                <a:latin typeface="Calibri"/>
                <a:ea typeface="微軟正黑體"/>
              </a:rPr>
              <a:t>)</a:t>
            </a:r>
            <a:r>
              <a:rPr lang="zh-TW" altLang="en-US" sz="1400">
                <a:solidFill>
                  <a:schemeClr val="bg1"/>
                </a:solidFill>
                <a:latin typeface="Calibri"/>
                <a:ea typeface="微軟正黑體"/>
              </a:rPr>
              <a:t> 整合不易</a:t>
            </a:r>
            <a:endParaRPr lang="en-US" altLang="zh-TW" sz="1400">
              <a:solidFill>
                <a:schemeClr val="bg1"/>
              </a:solidFill>
              <a:latin typeface="Calibri"/>
              <a:ea typeface="微軟正黑體"/>
            </a:endParaRPr>
          </a:p>
        </p:txBody>
      </p:sp>
      <p:sp>
        <p:nvSpPr>
          <p:cNvPr id="8" name="object 8"/>
          <p:cNvSpPr txBox="1"/>
          <p:nvPr/>
        </p:nvSpPr>
        <p:spPr>
          <a:xfrm>
            <a:off x="6691985" y="366694"/>
            <a:ext cx="5303795" cy="1331326"/>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20000"/>
              </a:lnSpc>
              <a:spcBef>
                <a:spcPts val="100"/>
              </a:spcBef>
              <a:spcAft>
                <a:spcPts val="0"/>
              </a:spcAft>
              <a:buClrTx/>
              <a:buSzTx/>
              <a:buFont typeface="Arial"/>
              <a:buChar char="•"/>
              <a:tabLst>
                <a:tab pos="299085" algn="l"/>
                <a:tab pos="299720" algn="l"/>
              </a:tabLst>
              <a:defRPr/>
            </a:pPr>
            <a:r>
              <a:rPr kumimoji="0" lang="zh-TW" altLang="en-US" u="none" strike="noStrike" kern="1200" cap="none" spc="-5" normalizeH="0" baseline="0" noProof="0">
                <a:ln>
                  <a:noFill/>
                </a:ln>
                <a:solidFill>
                  <a:srgbClr val="252525"/>
                </a:solidFill>
                <a:effectLst/>
                <a:uLnTx/>
                <a:uFillTx/>
                <a:ea typeface="Microsoft JhengHei" panose="020B0604030504040204" pitchFamily="34" charset="-120"/>
                <a:cs typeface="Noto Sans CJK JP Medium"/>
              </a:rPr>
              <a:t>主導各部門及設備廠商間的溝通合作</a:t>
            </a:r>
            <a:endParaRPr kumimoji="0" lang="en-US" altLang="zh-TW" u="none" strike="noStrike" kern="1200" cap="none" spc="-5" normalizeH="0" baseline="0" noProof="0">
              <a:ln>
                <a:noFill/>
              </a:ln>
              <a:solidFill>
                <a:srgbClr val="252525"/>
              </a:solidFill>
              <a:effectLst/>
              <a:uLnTx/>
              <a:uFillTx/>
              <a:ea typeface="Microsoft JhengHei" panose="020B0604030504040204" pitchFamily="34" charset="-120"/>
              <a:cs typeface="Noto Sans CJK JP Medium"/>
            </a:endParaRPr>
          </a:p>
          <a:p>
            <a:pPr marL="299085" marR="0" lvl="0" indent="-287020" algn="l" defTabSz="914400" rtl="0" eaLnBrk="1" fontAlgn="auto" latinLnBrk="0" hangingPunct="1">
              <a:lnSpc>
                <a:spcPct val="120000"/>
              </a:lnSpc>
              <a:spcBef>
                <a:spcPts val="100"/>
              </a:spcBef>
              <a:spcAft>
                <a:spcPts val="0"/>
              </a:spcAft>
              <a:buClrTx/>
              <a:buSzTx/>
              <a:buFont typeface="Arial"/>
              <a:buChar char="•"/>
              <a:tabLst>
                <a:tab pos="299085" algn="l"/>
                <a:tab pos="299720" algn="l"/>
              </a:tabLst>
              <a:defRPr/>
            </a:pPr>
            <a:r>
              <a:rPr kumimoji="0" lang="zh-TW" altLang="en-US" u="none" strike="noStrike" kern="1200" cap="none" spc="-5" normalizeH="0" baseline="0" noProof="0">
                <a:ln>
                  <a:noFill/>
                </a:ln>
                <a:solidFill>
                  <a:srgbClr val="252525"/>
                </a:solidFill>
                <a:effectLst/>
                <a:uLnTx/>
                <a:uFillTx/>
                <a:ea typeface="Microsoft JhengHei" panose="020B0604030504040204" pitchFamily="34" charset="-120"/>
                <a:cs typeface="Noto Sans CJK JP Medium"/>
              </a:rPr>
              <a:t>各部門、系統的資料上雲整合</a:t>
            </a:r>
            <a:endParaRPr kumimoji="0" u="none" strike="noStrike" kern="1200" cap="none" spc="0" normalizeH="0" baseline="0" noProof="0">
              <a:ln>
                <a:noFill/>
              </a:ln>
              <a:solidFill>
                <a:prstClr val="black"/>
              </a:solidFill>
              <a:effectLst/>
              <a:uLnTx/>
              <a:uFillTx/>
              <a:ea typeface="Microsoft JhengHei" panose="020B0604030504040204" pitchFamily="34" charset="-120"/>
              <a:cs typeface="Noto Sans CJK JP Medium"/>
            </a:endParaRPr>
          </a:p>
          <a:p>
            <a:pPr marL="299085" marR="0" lvl="0" indent="-287020" algn="l" defTabSz="914400" rtl="0" eaLnBrk="1" fontAlgn="auto" latinLnBrk="0" hangingPunct="1">
              <a:lnSpc>
                <a:spcPct val="120000"/>
              </a:lnSpc>
              <a:spcBef>
                <a:spcPts val="0"/>
              </a:spcBef>
              <a:spcAft>
                <a:spcPts val="0"/>
              </a:spcAft>
              <a:buClrTx/>
              <a:buSzTx/>
              <a:buFont typeface="Arial"/>
              <a:buChar char="•"/>
              <a:tabLst>
                <a:tab pos="299085" algn="l"/>
                <a:tab pos="299720" algn="l"/>
              </a:tabLst>
              <a:defRPr/>
            </a:pPr>
            <a:r>
              <a:rPr kumimoji="0" lang="zh-TW" altLang="en-US" u="none" strike="noStrike" kern="1200" cap="none" spc="0" normalizeH="0" baseline="0" noProof="0">
                <a:ln>
                  <a:noFill/>
                </a:ln>
                <a:solidFill>
                  <a:srgbClr val="252525"/>
                </a:solidFill>
                <a:effectLst/>
                <a:uLnTx/>
                <a:uFillTx/>
                <a:ea typeface="Microsoft JhengHei" panose="020B0604030504040204" pitchFamily="34" charset="-120"/>
                <a:cs typeface="Carlito"/>
              </a:rPr>
              <a:t>客製化報表產出自動化</a:t>
            </a:r>
          </a:p>
          <a:p>
            <a:pPr marL="299085" marR="0" lvl="0" indent="-287020" algn="l" defTabSz="914400" rtl="0" eaLnBrk="1" fontAlgn="auto" latinLnBrk="0" hangingPunct="1">
              <a:lnSpc>
                <a:spcPct val="120000"/>
              </a:lnSpc>
              <a:spcBef>
                <a:spcPts val="0"/>
              </a:spcBef>
              <a:spcAft>
                <a:spcPts val="0"/>
              </a:spcAft>
              <a:buClrTx/>
              <a:buSzTx/>
              <a:buFont typeface="Arial"/>
              <a:buChar char="•"/>
              <a:tabLst>
                <a:tab pos="299085" algn="l"/>
                <a:tab pos="299720" algn="l"/>
              </a:tabLst>
              <a:defRPr/>
            </a:pPr>
            <a:r>
              <a:rPr kumimoji="0" lang="zh-TW" altLang="en-US" u="none" strike="noStrike" kern="1200" cap="none" spc="0" normalizeH="0" baseline="0" noProof="0">
                <a:ln>
                  <a:noFill/>
                </a:ln>
                <a:solidFill>
                  <a:srgbClr val="252525"/>
                </a:solidFill>
                <a:effectLst/>
                <a:uLnTx/>
                <a:uFillTx/>
                <a:ea typeface="Microsoft JhengHei" panose="020B0604030504040204" pitchFamily="34" charset="-120"/>
                <a:cs typeface="Noto Sans CJK JP Medium"/>
              </a:rPr>
              <a:t>產蛋率、各蛋形產量等指標的</a:t>
            </a:r>
            <a:r>
              <a:rPr kumimoji="0" lang="en-US" altLang="zh-TW" u="none" strike="noStrike" kern="1200" cap="none" spc="0" normalizeH="0" baseline="0" noProof="0">
                <a:ln>
                  <a:noFill/>
                </a:ln>
                <a:solidFill>
                  <a:srgbClr val="252525"/>
                </a:solidFill>
                <a:effectLst/>
                <a:uLnTx/>
                <a:uFillTx/>
                <a:ea typeface="Microsoft JhengHei" panose="020B0604030504040204" pitchFamily="34" charset="-120"/>
                <a:cs typeface="Noto Sans CJK JP Medium"/>
              </a:rPr>
              <a:t>AI</a:t>
            </a:r>
            <a:r>
              <a:rPr kumimoji="0" lang="zh-TW" altLang="en-US" u="none" strike="noStrike" kern="1200" cap="none" spc="0" normalizeH="0" baseline="0" noProof="0">
                <a:ln>
                  <a:noFill/>
                </a:ln>
                <a:solidFill>
                  <a:srgbClr val="252525"/>
                </a:solidFill>
                <a:effectLst/>
                <a:uLnTx/>
                <a:uFillTx/>
                <a:ea typeface="Microsoft JhengHei" panose="020B0604030504040204" pitchFamily="34" charset="-120"/>
                <a:cs typeface="Noto Sans CJK JP Medium"/>
              </a:rPr>
              <a:t>預測及警報機制</a:t>
            </a:r>
            <a:endParaRPr kumimoji="0" lang="zh-TW" altLang="en-US" u="none" strike="noStrike" kern="1200" cap="none" spc="0" normalizeH="0" baseline="0" noProof="0">
              <a:ln>
                <a:noFill/>
              </a:ln>
              <a:solidFill>
                <a:prstClr val="black"/>
              </a:solidFill>
              <a:effectLst/>
              <a:uLnTx/>
              <a:uFillTx/>
              <a:ea typeface="Microsoft JhengHei" panose="020B0604030504040204" pitchFamily="34" charset="-120"/>
              <a:cs typeface="Noto Sans CJK JP Medium"/>
            </a:endParaRPr>
          </a:p>
        </p:txBody>
      </p:sp>
      <p:sp>
        <p:nvSpPr>
          <p:cNvPr id="10" name="object 10"/>
          <p:cNvSpPr txBox="1"/>
          <p:nvPr/>
        </p:nvSpPr>
        <p:spPr>
          <a:xfrm>
            <a:off x="5401655" y="5384394"/>
            <a:ext cx="5954967" cy="1054070"/>
          </a:xfrm>
          <a:prstGeom prst="rect">
            <a:avLst/>
          </a:prstGeom>
        </p:spPr>
        <p:txBody>
          <a:bodyPr vert="horz" wrap="square" lIns="0" tIns="29209" rIns="0" bIns="0" rtlCol="0">
            <a:spAutoFit/>
          </a:bodyPr>
          <a:lstStyle/>
          <a:p>
            <a:pPr marL="355600" marR="5080" lvl="0" indent="-342900" algn="l" defTabSz="914400" rtl="0" eaLnBrk="1" fontAlgn="auto" latinLnBrk="0" hangingPunct="1">
              <a:lnSpc>
                <a:spcPct val="120000"/>
              </a:lnSpc>
              <a:spcBef>
                <a:spcPts val="229"/>
              </a:spcBef>
              <a:spcAft>
                <a:spcPts val="0"/>
              </a:spcAft>
              <a:buClrTx/>
              <a:buSzTx/>
              <a:buFont typeface="Arial" panose="020B0604020202020204" pitchFamily="34" charset="0"/>
              <a:buChar char="•"/>
              <a:tabLst>
                <a:tab pos="583565" algn="l"/>
                <a:tab pos="584200" algn="l"/>
              </a:tabLst>
              <a:defRPr/>
            </a:pPr>
            <a:r>
              <a:rPr lang="zh-TW" altLang="en-US">
                <a:solidFill>
                  <a:schemeClr val="tx1">
                    <a:lumMod val="75000"/>
                    <a:lumOff val="25000"/>
                  </a:schemeClr>
                </a:solidFill>
                <a:ea typeface="Microsoft JhengHei" panose="020B0604030504040204" pitchFamily="34" charset="-120"/>
              </a:rPr>
              <a:t>原耗費 </a:t>
            </a:r>
            <a:r>
              <a:rPr lang="en-US" altLang="zh-TW">
                <a:solidFill>
                  <a:schemeClr val="tx1">
                    <a:lumMod val="75000"/>
                    <a:lumOff val="25000"/>
                  </a:schemeClr>
                </a:solidFill>
                <a:ea typeface="Microsoft JhengHei" panose="020B0604030504040204" pitchFamily="34" charset="-120"/>
              </a:rPr>
              <a:t>1 </a:t>
            </a:r>
            <a:r>
              <a:rPr lang="zh-TW" altLang="en-US">
                <a:solidFill>
                  <a:schemeClr val="tx1">
                    <a:lumMod val="75000"/>
                    <a:lumOff val="25000"/>
                  </a:schemeClr>
                </a:solidFill>
                <a:ea typeface="Microsoft JhengHei" panose="020B0604030504040204" pitchFamily="34" charset="-120"/>
              </a:rPr>
              <a:t>周彙整的三大部門報表，縮短至 </a:t>
            </a:r>
            <a:r>
              <a:rPr lang="en-US" altLang="zh-TW">
                <a:solidFill>
                  <a:schemeClr val="tx1">
                    <a:lumMod val="75000"/>
                    <a:lumOff val="25000"/>
                  </a:schemeClr>
                </a:solidFill>
                <a:ea typeface="Microsoft JhengHei" panose="020B0604030504040204" pitchFamily="34" charset="-120"/>
              </a:rPr>
              <a:t>1 </a:t>
            </a:r>
            <a:r>
              <a:rPr lang="zh-TW" altLang="en-US">
                <a:solidFill>
                  <a:schemeClr val="tx1">
                    <a:lumMod val="75000"/>
                    <a:lumOff val="25000"/>
                  </a:schemeClr>
                </a:solidFill>
                <a:ea typeface="Microsoft JhengHei" panose="020B0604030504040204" pitchFamily="34" charset="-120"/>
              </a:rPr>
              <a:t>天內完成</a:t>
            </a:r>
            <a:endParaRPr lang="en-US" altLang="zh-TW">
              <a:solidFill>
                <a:schemeClr val="tx1">
                  <a:lumMod val="75000"/>
                  <a:lumOff val="25000"/>
                </a:schemeClr>
              </a:solidFill>
              <a:ea typeface="Microsoft JhengHei" panose="020B0604030504040204" pitchFamily="34" charset="-120"/>
            </a:endParaRPr>
          </a:p>
          <a:p>
            <a:pPr marL="355600" marR="5080" lvl="0" indent="-342900" algn="l" defTabSz="914400" rtl="0" eaLnBrk="1" fontAlgn="auto" latinLnBrk="0" hangingPunct="1">
              <a:lnSpc>
                <a:spcPct val="120000"/>
              </a:lnSpc>
              <a:spcBef>
                <a:spcPts val="229"/>
              </a:spcBef>
              <a:spcAft>
                <a:spcPts val="0"/>
              </a:spcAft>
              <a:buClrTx/>
              <a:buSzTx/>
              <a:buFont typeface="Arial" panose="020B0604020202020204" pitchFamily="34" charset="0"/>
              <a:buChar char="•"/>
              <a:tabLst>
                <a:tab pos="583565" algn="l"/>
                <a:tab pos="584200" algn="l"/>
              </a:tabLst>
              <a:defRPr/>
            </a:pPr>
            <a:r>
              <a:rPr kumimoji="0" lang="zh-TW" altLang="en-US" u="none" strike="noStrike" kern="1200" cap="none" spc="0" normalizeH="0" baseline="0" noProof="0">
                <a:ln>
                  <a:noFill/>
                </a:ln>
                <a:solidFill>
                  <a:srgbClr val="252525"/>
                </a:solidFill>
                <a:effectLst/>
                <a:uLnTx/>
                <a:uFillTx/>
                <a:ea typeface="Microsoft JhengHei" panose="020B0604030504040204" pitchFamily="34" charset="-120"/>
                <a:cs typeface="Noto Sans CJK JP Medium"/>
              </a:rPr>
              <a:t>利用數據整合技術將各部門系統數據上雲</a:t>
            </a:r>
          </a:p>
          <a:p>
            <a:pPr marL="355600" marR="5080" lvl="0" indent="-342900" algn="l" defTabSz="914400" rtl="0" eaLnBrk="1" fontAlgn="auto" latinLnBrk="0" hangingPunct="1">
              <a:lnSpc>
                <a:spcPct val="120000"/>
              </a:lnSpc>
              <a:spcBef>
                <a:spcPts val="229"/>
              </a:spcBef>
              <a:spcAft>
                <a:spcPts val="0"/>
              </a:spcAft>
              <a:buClrTx/>
              <a:buSzTx/>
              <a:buFont typeface="Arial" panose="020B0604020202020204" pitchFamily="34" charset="0"/>
              <a:buChar char="•"/>
              <a:tabLst>
                <a:tab pos="583565" algn="l"/>
                <a:tab pos="584200" algn="l"/>
              </a:tabLst>
              <a:defRPr/>
            </a:pPr>
            <a:r>
              <a:rPr kumimoji="0" lang="zh-TW" altLang="en-US" u="none" strike="noStrike" kern="1200" cap="none" spc="0" normalizeH="0" baseline="0" noProof="0">
                <a:ln>
                  <a:noFill/>
                </a:ln>
                <a:solidFill>
                  <a:srgbClr val="252525"/>
                </a:solidFill>
                <a:effectLst/>
                <a:uLnTx/>
                <a:uFillTx/>
                <a:ea typeface="Microsoft JhengHei" panose="020B0604030504040204" pitchFamily="34" charset="-120"/>
                <a:cs typeface="Noto Sans CJK JP Medium"/>
              </a:rPr>
              <a:t>透過數據優化整體生產流程</a:t>
            </a:r>
          </a:p>
        </p:txBody>
      </p:sp>
      <p:grpSp>
        <p:nvGrpSpPr>
          <p:cNvPr id="14" name="object 14"/>
          <p:cNvGrpSpPr/>
          <p:nvPr/>
        </p:nvGrpSpPr>
        <p:grpSpPr>
          <a:xfrm>
            <a:off x="5265876" y="366694"/>
            <a:ext cx="935990" cy="935990"/>
            <a:chOff x="5359908" y="2537460"/>
            <a:chExt cx="935990" cy="935990"/>
          </a:xfrm>
        </p:grpSpPr>
        <p:sp>
          <p:nvSpPr>
            <p:cNvPr id="15" name="object 15"/>
            <p:cNvSpPr/>
            <p:nvPr/>
          </p:nvSpPr>
          <p:spPr>
            <a:xfrm>
              <a:off x="5359908" y="2537460"/>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7"/>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7"/>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41B8C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u="none" strike="noStrike" kern="1200" cap="none" spc="0" normalizeH="0" baseline="0" noProof="0">
                <a:ln>
                  <a:noFill/>
                </a:ln>
                <a:solidFill>
                  <a:prstClr val="black"/>
                </a:solidFill>
                <a:effectLst/>
                <a:uLnTx/>
                <a:uFillTx/>
                <a:ea typeface="Microsoft JhengHei" panose="020B0604030504040204" pitchFamily="34" charset="-120"/>
              </a:endParaRPr>
            </a:p>
          </p:txBody>
        </p:sp>
        <p:sp>
          <p:nvSpPr>
            <p:cNvPr id="16" name="object 16"/>
            <p:cNvSpPr/>
            <p:nvPr/>
          </p:nvSpPr>
          <p:spPr>
            <a:xfrm>
              <a:off x="5570220" y="2734056"/>
              <a:ext cx="516636" cy="54254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u="none" strike="noStrike" kern="1200" cap="none" spc="0" normalizeH="0" baseline="0" noProof="0">
                <a:ln>
                  <a:noFill/>
                </a:ln>
                <a:solidFill>
                  <a:prstClr val="black"/>
                </a:solidFill>
                <a:effectLst/>
                <a:uLnTx/>
                <a:uFillTx/>
                <a:ea typeface="Microsoft JhengHei" panose="020B0604030504040204" pitchFamily="34" charset="-120"/>
              </a:endParaRPr>
            </a:p>
          </p:txBody>
        </p:sp>
      </p:grpSp>
      <p:sp>
        <p:nvSpPr>
          <p:cNvPr id="18" name="object 18"/>
          <p:cNvSpPr txBox="1"/>
          <p:nvPr/>
        </p:nvSpPr>
        <p:spPr>
          <a:xfrm>
            <a:off x="5223067" y="1415841"/>
            <a:ext cx="1138130" cy="320601"/>
          </a:xfrm>
          <a:prstGeom prst="rect">
            <a:avLst/>
          </a:prstGeom>
        </p:spPr>
        <p:txBody>
          <a:bodyPr vert="horz" wrap="square" lIns="0" tIns="12700" rIns="0" bIns="0" rtlCol="0">
            <a:spAutoFit/>
          </a:bodyPr>
          <a:lstStyle/>
          <a:p>
            <a:pPr marR="0" indent="0" fontAlgn="auto">
              <a:lnSpc>
                <a:spcPct val="100000"/>
              </a:lnSpc>
              <a:spcBef>
                <a:spcPts val="100"/>
              </a:spcBef>
              <a:spcAft>
                <a:spcPts val="0"/>
              </a:spcAft>
              <a:buClrTx/>
              <a:buSzTx/>
              <a:buFontTx/>
              <a:buNone/>
              <a:tabLst/>
              <a:defRPr/>
            </a:pPr>
            <a:r>
              <a:rPr lang="zh-TW" altLang="en-US" sz="2000" b="1">
                <a:solidFill>
                  <a:srgbClr val="1FC3FF"/>
                </a:solidFill>
                <a:ea typeface="Microsoft JhengHei" panose="020B0604030504040204" pitchFamily="34" charset="-120"/>
              </a:rPr>
              <a:t>解決方案</a:t>
            </a:r>
            <a:endParaRPr sz="2000" b="1">
              <a:solidFill>
                <a:srgbClr val="1FC3FF"/>
              </a:solidFill>
              <a:ea typeface="Microsoft JhengHei" panose="020B0604030504040204" pitchFamily="34" charset="-120"/>
            </a:endParaRPr>
          </a:p>
        </p:txBody>
      </p:sp>
      <p:sp>
        <p:nvSpPr>
          <p:cNvPr id="19" name="object 19"/>
          <p:cNvSpPr txBox="1"/>
          <p:nvPr/>
        </p:nvSpPr>
        <p:spPr>
          <a:xfrm>
            <a:off x="593025" y="3191034"/>
            <a:ext cx="3680801" cy="1120178"/>
          </a:xfrm>
          <a:prstGeom prst="rect">
            <a:avLst/>
          </a:prstGeom>
        </p:spPr>
        <p:txBody>
          <a:bodyPr vert="horz" wrap="square" lIns="0" tIns="12065" rIns="0" bIns="0" rtlCol="0">
            <a:spAutoFit/>
          </a:bodyPr>
          <a:lstStyle/>
          <a:p>
            <a:pPr marL="12700" marR="5080" lvl="0" indent="0" algn="l" defTabSz="914400" rtl="0" eaLnBrk="1" fontAlgn="auto" latinLnBrk="0" hangingPunct="1">
              <a:lnSpc>
                <a:spcPct val="100000"/>
              </a:lnSpc>
              <a:spcBef>
                <a:spcPts val="1655"/>
              </a:spcBef>
              <a:spcAft>
                <a:spcPts val="0"/>
              </a:spcAft>
              <a:buClrTx/>
              <a:buSzTx/>
              <a:buFontTx/>
              <a:buNone/>
              <a:tabLst/>
              <a:defRPr/>
            </a:pPr>
            <a:r>
              <a:rPr kumimoji="0" lang="zh-TW" altLang="en-US" sz="1800" b="0" i="0" u="none" strike="noStrike" kern="1200" cap="none" spc="-5" normalizeH="0" baseline="0" noProof="0">
                <a:ln>
                  <a:noFill/>
                </a:ln>
                <a:solidFill>
                  <a:srgbClr val="FFFFFF"/>
                </a:solidFill>
                <a:effectLst/>
                <a:uLnTx/>
                <a:uFillTx/>
                <a:latin typeface="UKIJ CJK"/>
                <a:ea typeface="微軟正黑體"/>
                <a:cs typeface="UKIJ CJK"/>
              </a:rPr>
              <a:t>透過自動化飼養生產與銷售端整合的一條龍服務，致力成為全台最大單一牧場生產基地，</a:t>
            </a:r>
            <a:r>
              <a:rPr kumimoji="0" lang="zh-TW" altLang="en-US" sz="1800" b="0" i="0" u="none" strike="noStrike" kern="1200" cap="none" spc="0" normalizeH="0" baseline="0" noProof="0">
                <a:ln>
                  <a:noFill/>
                </a:ln>
                <a:solidFill>
                  <a:srgbClr val="FFFFFF"/>
                </a:solidFill>
                <a:effectLst/>
                <a:uLnTx/>
                <a:uFillTx/>
                <a:latin typeface="UKIJ CJK"/>
                <a:ea typeface="微軟正黑體"/>
                <a:cs typeface="UKIJ CJK"/>
              </a:rPr>
              <a:t>目前也積極擴展網路平台與各大實體通路</a:t>
            </a:r>
            <a:r>
              <a:rPr kumimoji="0" lang="en-US" sz="1800" b="0" i="0" u="none" strike="noStrike" kern="1200" cap="none" spc="0" normalizeH="0" baseline="0" noProof="0">
                <a:ln>
                  <a:noFill/>
                </a:ln>
                <a:solidFill>
                  <a:srgbClr val="FFFFFF"/>
                </a:solidFill>
                <a:effectLst/>
                <a:uLnTx/>
                <a:uFillTx/>
                <a:latin typeface="UKIJ CJK"/>
                <a:ea typeface="微軟正黑體"/>
                <a:cs typeface="UKIJ CJK"/>
              </a:rPr>
              <a:t>。</a:t>
            </a:r>
            <a:endParaRPr kumimoji="0" sz="1800" b="0" i="0" u="none" strike="noStrike" kern="1200" cap="none" spc="0" normalizeH="0" baseline="0" noProof="0">
              <a:ln>
                <a:noFill/>
              </a:ln>
              <a:solidFill>
                <a:prstClr val="black"/>
              </a:solidFill>
              <a:effectLst/>
              <a:uLnTx/>
              <a:uFillTx/>
              <a:latin typeface="UKIJ CJK"/>
              <a:ea typeface="微軟正黑體"/>
              <a:cs typeface="UKIJ CJK"/>
            </a:endParaRPr>
          </a:p>
        </p:txBody>
      </p:sp>
      <p:sp>
        <p:nvSpPr>
          <p:cNvPr id="22" name="object 19">
            <a:extLst>
              <a:ext uri="{FF2B5EF4-FFF2-40B4-BE49-F238E27FC236}">
                <a16:creationId xmlns:a16="http://schemas.microsoft.com/office/drawing/2014/main" id="{BBFCB3E3-2070-4478-9D3C-C30C6DDD393D}"/>
              </a:ext>
            </a:extLst>
          </p:cNvPr>
          <p:cNvSpPr txBox="1">
            <a:spLocks/>
          </p:cNvSpPr>
          <p:nvPr/>
        </p:nvSpPr>
        <p:spPr>
          <a:xfrm>
            <a:off x="310997" y="6475577"/>
            <a:ext cx="4261485" cy="156068"/>
          </a:xfrm>
          <a:prstGeom prst="rect">
            <a:avLst/>
          </a:prstGeom>
        </p:spPr>
        <p:txBody>
          <a:bodyPr vert="horz" wrap="square" lIns="0" tIns="0" rIns="0" bIns="0" rtlCol="0">
            <a:spAutoFit/>
          </a:bodyPr>
          <a:lstStyle>
            <a:defPPr>
              <a:defRPr lang="zh-TW"/>
            </a:defPPr>
            <a:lvl1pPr marL="0" algn="l" defTabSz="914400" rtl="0" eaLnBrk="1" latinLnBrk="0" hangingPunct="1">
              <a:defRPr sz="1200" b="0" i="0" kern="1200">
                <a:solidFill>
                  <a:srgbClr val="409AD5"/>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ts val="1240"/>
              </a:lnSpc>
              <a:spcBef>
                <a:spcPts val="0"/>
              </a:spcBef>
              <a:spcAft>
                <a:spcPts val="0"/>
              </a:spcAft>
              <a:buClrTx/>
              <a:buSzTx/>
              <a:buFontTx/>
              <a:buNone/>
              <a:tabLst/>
              <a:defRPr/>
            </a:pPr>
            <a:r>
              <a:rPr kumimoji="0" lang="en-US" sz="1200" b="0" i="0" u="none" strike="noStrike" kern="1200" cap="none" spc="0" normalizeH="0" baseline="0" noProof="0">
                <a:ln>
                  <a:noFill/>
                </a:ln>
                <a:solidFill>
                  <a:srgbClr val="409AD5"/>
                </a:solidFill>
                <a:effectLst/>
                <a:uLnTx/>
                <a:uFillTx/>
                <a:latin typeface="Carlito"/>
                <a:ea typeface="微軟正黑體"/>
              </a:rPr>
              <a:t>© 2022 </a:t>
            </a:r>
            <a:r>
              <a:rPr kumimoji="0" lang="en-US" sz="1200" b="0" i="0" u="none" strike="noStrike" kern="1200" cap="none" spc="-5" normalizeH="0" baseline="0" noProof="0" err="1">
                <a:ln>
                  <a:noFill/>
                </a:ln>
                <a:solidFill>
                  <a:srgbClr val="409AD5"/>
                </a:solidFill>
                <a:effectLst/>
                <a:uLnTx/>
                <a:uFillTx/>
                <a:latin typeface="Carlito"/>
                <a:ea typeface="微軟正黑體"/>
              </a:rPr>
              <a:t>eCloudvalley</a:t>
            </a:r>
            <a:r>
              <a:rPr kumimoji="0" lang="en-US" sz="1200" b="0" i="0" u="none" strike="noStrike" kern="1200" cap="none" spc="-5" normalizeH="0" baseline="0" noProof="0">
                <a:ln>
                  <a:noFill/>
                </a:ln>
                <a:solidFill>
                  <a:srgbClr val="409AD5"/>
                </a:solidFill>
                <a:effectLst/>
                <a:uLnTx/>
                <a:uFillTx/>
                <a:latin typeface="Carlito"/>
                <a:ea typeface="微軟正黑體"/>
              </a:rPr>
              <a:t> Digital </a:t>
            </a:r>
            <a:r>
              <a:rPr kumimoji="0" lang="en-US" sz="1200" b="0" i="0" u="none" strike="noStrike" kern="1200" cap="none" spc="-15" normalizeH="0" baseline="0" noProof="0">
                <a:ln>
                  <a:noFill/>
                </a:ln>
                <a:solidFill>
                  <a:srgbClr val="409AD5"/>
                </a:solidFill>
                <a:effectLst/>
                <a:uLnTx/>
                <a:uFillTx/>
                <a:latin typeface="Carlito"/>
                <a:ea typeface="微軟正黑體"/>
              </a:rPr>
              <a:t>Technology </a:t>
            </a:r>
            <a:r>
              <a:rPr kumimoji="0" lang="en-US" sz="1200" b="0" i="0" u="none" strike="noStrike" kern="1200" cap="none" spc="-5" normalizeH="0" baseline="0" noProof="0">
                <a:ln>
                  <a:noFill/>
                </a:ln>
                <a:solidFill>
                  <a:srgbClr val="409AD5"/>
                </a:solidFill>
                <a:effectLst/>
                <a:uLnTx/>
                <a:uFillTx/>
                <a:latin typeface="Carlito"/>
                <a:ea typeface="微軟正黑體"/>
              </a:rPr>
              <a:t>Co., </a:t>
            </a:r>
            <a:r>
              <a:rPr kumimoji="0" lang="en-US" sz="1200" b="0" i="0" u="none" strike="noStrike" kern="1200" cap="none" spc="-10" normalizeH="0" baseline="0" noProof="0">
                <a:ln>
                  <a:noFill/>
                </a:ln>
                <a:solidFill>
                  <a:srgbClr val="409AD5"/>
                </a:solidFill>
                <a:effectLst/>
                <a:uLnTx/>
                <a:uFillTx/>
                <a:latin typeface="Carlito"/>
                <a:ea typeface="微軟正黑體"/>
              </a:rPr>
              <a:t>Ltd. </a:t>
            </a:r>
            <a:r>
              <a:rPr kumimoji="0" lang="en-US" sz="1200" b="0" i="0" u="none" strike="noStrike" kern="1200" cap="none" spc="0" normalizeH="0" baseline="0" noProof="0">
                <a:ln>
                  <a:noFill/>
                </a:ln>
                <a:solidFill>
                  <a:srgbClr val="409AD5"/>
                </a:solidFill>
                <a:effectLst/>
                <a:uLnTx/>
                <a:uFillTx/>
                <a:latin typeface="Carlito"/>
                <a:ea typeface="微軟正黑體"/>
              </a:rPr>
              <a:t>All </a:t>
            </a:r>
            <a:r>
              <a:rPr kumimoji="0" lang="en-US" sz="1200" b="0" i="0" u="none" strike="noStrike" kern="1200" cap="none" spc="-5" normalizeH="0" baseline="0" noProof="0">
                <a:ln>
                  <a:noFill/>
                </a:ln>
                <a:solidFill>
                  <a:srgbClr val="409AD5"/>
                </a:solidFill>
                <a:effectLst/>
                <a:uLnTx/>
                <a:uFillTx/>
                <a:latin typeface="Carlito"/>
                <a:ea typeface="微軟正黑體"/>
              </a:rPr>
              <a:t>Rights Reserved.</a:t>
            </a:r>
          </a:p>
        </p:txBody>
      </p:sp>
      <p:pic>
        <p:nvPicPr>
          <p:cNvPr id="5" name="Picture 4">
            <a:extLst>
              <a:ext uri="{FF2B5EF4-FFF2-40B4-BE49-F238E27FC236}">
                <a16:creationId xmlns:a16="http://schemas.microsoft.com/office/drawing/2014/main" id="{45811B72-F456-EF43-8654-00956F47F9AE}"/>
              </a:ext>
            </a:extLst>
          </p:cNvPr>
          <p:cNvPicPr>
            <a:picLocks noChangeAspect="1"/>
          </p:cNvPicPr>
          <p:nvPr/>
        </p:nvPicPr>
        <p:blipFill>
          <a:blip r:embed="rId4"/>
          <a:stretch>
            <a:fillRect/>
          </a:stretch>
        </p:blipFill>
        <p:spPr>
          <a:xfrm>
            <a:off x="4850078" y="1959912"/>
            <a:ext cx="3541337" cy="2657732"/>
          </a:xfrm>
          <a:prstGeom prst="ellipse">
            <a:avLst/>
          </a:prstGeom>
        </p:spPr>
      </p:pic>
      <p:sp>
        <p:nvSpPr>
          <p:cNvPr id="7" name="TextBox 6">
            <a:extLst>
              <a:ext uri="{FF2B5EF4-FFF2-40B4-BE49-F238E27FC236}">
                <a16:creationId xmlns:a16="http://schemas.microsoft.com/office/drawing/2014/main" id="{7597495F-2971-384E-B7CE-9612D52D466E}"/>
              </a:ext>
            </a:extLst>
          </p:cNvPr>
          <p:cNvSpPr txBox="1"/>
          <p:nvPr/>
        </p:nvSpPr>
        <p:spPr>
          <a:xfrm>
            <a:off x="8420573" y="2241434"/>
            <a:ext cx="313910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u="none" strike="noStrike" kern="1200" cap="none" spc="0" normalizeH="0" baseline="0" noProof="0">
                <a:ln>
                  <a:noFill/>
                </a:ln>
                <a:solidFill>
                  <a:prstClr val="black"/>
                </a:solidFill>
                <a:effectLst/>
                <a:uLnTx/>
                <a:uFillTx/>
                <a:ea typeface="Microsoft JhengHei" panose="020B0604030504040204" pitchFamily="34" charset="-120"/>
              </a:rPr>
              <a:t>榮獲</a:t>
            </a:r>
            <a:endParaRPr kumimoji="0" lang="en-US" altLang="zh-TW" sz="2400" u="none" strike="noStrike" kern="1200" cap="none" spc="0" normalizeH="0" baseline="0" noProof="0">
              <a:ln>
                <a:noFill/>
              </a:ln>
              <a:solidFill>
                <a:prstClr val="black"/>
              </a:solidFill>
              <a:effectLst/>
              <a:uLnTx/>
              <a:uFillTx/>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u="none" strike="noStrike" kern="1200" cap="none" spc="0" normalizeH="0" baseline="0" noProof="0">
                <a:ln>
                  <a:noFill/>
                </a:ln>
                <a:solidFill>
                  <a:srgbClr val="70AD47">
                    <a:lumMod val="75000"/>
                  </a:srgbClr>
                </a:solidFill>
                <a:effectLst/>
                <a:uLnTx/>
                <a:uFillTx/>
                <a:ea typeface="Microsoft JhengHei" panose="020B0604030504040204" pitchFamily="34" charset="-120"/>
              </a:rPr>
              <a:t>IDC</a:t>
            </a:r>
            <a:r>
              <a:rPr kumimoji="0" lang="zh-TW" altLang="en-US" sz="2400" u="none" strike="noStrike" kern="1200" cap="none" spc="0" normalizeH="0" baseline="0" noProof="0">
                <a:ln>
                  <a:noFill/>
                </a:ln>
                <a:solidFill>
                  <a:srgbClr val="70AD47">
                    <a:lumMod val="75000"/>
                  </a:srgbClr>
                </a:solidFill>
                <a:effectLst/>
                <a:uLnTx/>
                <a:uFillTx/>
                <a:ea typeface="Microsoft JhengHei" panose="020B0604030504040204" pitchFamily="34" charset="-120"/>
              </a:rPr>
              <a:t> 評選</a:t>
            </a:r>
            <a:endParaRPr kumimoji="0" lang="en-US" altLang="zh-TW" sz="2400" u="none" strike="noStrike" kern="1200" cap="none" spc="0" normalizeH="0" baseline="0" noProof="0">
              <a:ln>
                <a:noFill/>
              </a:ln>
              <a:solidFill>
                <a:srgbClr val="70AD47">
                  <a:lumMod val="75000"/>
                </a:srgbClr>
              </a:solidFill>
              <a:effectLst/>
              <a:uLnTx/>
              <a:uFillTx/>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u="none" strike="noStrike" kern="1200" cap="none" spc="0" normalizeH="0" baseline="0" noProof="0">
                <a:ln>
                  <a:noFill/>
                </a:ln>
                <a:solidFill>
                  <a:srgbClr val="70AD47">
                    <a:lumMod val="75000"/>
                  </a:srgbClr>
                </a:solidFill>
                <a:effectLst/>
                <a:uLnTx/>
                <a:uFillTx/>
                <a:ea typeface="Microsoft JhengHei" panose="020B0604030504040204" pitchFamily="34" charset="-120"/>
              </a:rPr>
              <a:t>2021</a:t>
            </a:r>
            <a:r>
              <a:rPr kumimoji="0" lang="zh-TW" altLang="en-US" sz="2400" u="none" strike="noStrike" kern="1200" cap="none" spc="0" normalizeH="0" baseline="0" noProof="0">
                <a:ln>
                  <a:noFill/>
                </a:ln>
                <a:solidFill>
                  <a:srgbClr val="70AD47">
                    <a:lumMod val="75000"/>
                  </a:srgbClr>
                </a:solidFill>
                <a:effectLst/>
                <a:uLnTx/>
                <a:uFillTx/>
                <a:ea typeface="Microsoft JhengHei" panose="020B0604030504040204" pitchFamily="34" charset="-120"/>
              </a:rPr>
              <a:t> 營運模式創新獎</a:t>
            </a:r>
            <a:endParaRPr kumimoji="0" lang="en-US" sz="2400" u="none" strike="noStrike" kern="1200" cap="none" spc="0" normalizeH="0" baseline="0" noProof="0">
              <a:ln>
                <a:noFill/>
              </a:ln>
              <a:solidFill>
                <a:srgbClr val="70AD47">
                  <a:lumMod val="75000"/>
                </a:srgbClr>
              </a:solidFill>
              <a:effectLst/>
              <a:uLnTx/>
              <a:uFillTx/>
              <a:ea typeface="Microsoft JhengHei" panose="020B0604030504040204" pitchFamily="34" charset="-120"/>
            </a:endParaRPr>
          </a:p>
        </p:txBody>
      </p:sp>
      <p:sp>
        <p:nvSpPr>
          <p:cNvPr id="23" name="文字方塊 22">
            <a:extLst>
              <a:ext uri="{FF2B5EF4-FFF2-40B4-BE49-F238E27FC236}">
                <a16:creationId xmlns:a16="http://schemas.microsoft.com/office/drawing/2014/main" id="{522E2DF3-5784-4828-9685-99547044C623}"/>
              </a:ext>
            </a:extLst>
          </p:cNvPr>
          <p:cNvSpPr txBox="1"/>
          <p:nvPr/>
        </p:nvSpPr>
        <p:spPr>
          <a:xfrm>
            <a:off x="8332343" y="3590203"/>
            <a:ext cx="385965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u="none" strike="noStrike" kern="1200" cap="none" spc="0" normalizeH="0" baseline="0" noProof="0">
                <a:ln>
                  <a:noFill/>
                </a:ln>
                <a:solidFill>
                  <a:srgbClr val="5B9BD5">
                    <a:lumMod val="50000"/>
                  </a:srgbClr>
                </a:solidFill>
                <a:effectLst/>
                <a:uLnTx/>
                <a:uFillTx/>
                <a:ea typeface="Microsoft JhengHei" panose="020B0604030504040204" pitchFamily="34" charset="-120"/>
              </a:rPr>
              <a:t>https://www.youtube.com/watch?v=4fEimtBkSWM&amp;ab_channel=eCloudvalleyDigitalTechnology</a:t>
            </a:r>
          </a:p>
        </p:txBody>
      </p:sp>
      <p:pic>
        <p:nvPicPr>
          <p:cNvPr id="27" name="圖形 26">
            <a:extLst>
              <a:ext uri="{FF2B5EF4-FFF2-40B4-BE49-F238E27FC236}">
                <a16:creationId xmlns:a16="http://schemas.microsoft.com/office/drawing/2014/main" id="{0DACF2BA-9F0C-4B48-8049-D984842E75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4535" y="2241434"/>
            <a:ext cx="1902609" cy="556509"/>
          </a:xfrm>
          <a:prstGeom prst="rect">
            <a:avLst/>
          </a:prstGeom>
        </p:spPr>
      </p:pic>
      <p:sp>
        <p:nvSpPr>
          <p:cNvPr id="3" name="Rounded Rectangle 2">
            <a:extLst>
              <a:ext uri="{FF2B5EF4-FFF2-40B4-BE49-F238E27FC236}">
                <a16:creationId xmlns:a16="http://schemas.microsoft.com/office/drawing/2014/main" id="{36F02D4A-5578-96E1-C022-21E58BB31F96}"/>
              </a:ext>
            </a:extLst>
          </p:cNvPr>
          <p:cNvSpPr/>
          <p:nvPr/>
        </p:nvSpPr>
        <p:spPr>
          <a:xfrm>
            <a:off x="196220" y="254174"/>
            <a:ext cx="4428479" cy="2630428"/>
          </a:xfrm>
          <a:prstGeom prst="roundRect">
            <a:avLst>
              <a:gd name="adj" fmla="val 83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微軟正黑體"/>
              <a:cs typeface="+mn-cs"/>
            </a:endParaRPr>
          </a:p>
        </p:txBody>
      </p:sp>
      <p:pic>
        <p:nvPicPr>
          <p:cNvPr id="21" name="Picture 20">
            <a:extLst>
              <a:ext uri="{FF2B5EF4-FFF2-40B4-BE49-F238E27FC236}">
                <a16:creationId xmlns:a16="http://schemas.microsoft.com/office/drawing/2014/main" id="{A99F6F13-4469-1D48-BF8D-A1B7F0122139}"/>
              </a:ext>
            </a:extLst>
          </p:cNvPr>
          <p:cNvPicPr>
            <a:picLocks noChangeAspect="1"/>
          </p:cNvPicPr>
          <p:nvPr/>
        </p:nvPicPr>
        <p:blipFill rotWithShape="1">
          <a:blip r:embed="rId7"/>
          <a:srcRect t="18777"/>
          <a:stretch/>
        </p:blipFill>
        <p:spPr>
          <a:xfrm>
            <a:off x="912951" y="71039"/>
            <a:ext cx="3051811" cy="2478789"/>
          </a:xfrm>
          <a:prstGeom prst="rect">
            <a:avLst/>
          </a:prstGeom>
        </p:spPr>
      </p:pic>
      <p:sp>
        <p:nvSpPr>
          <p:cNvPr id="6" name="TextBox 5">
            <a:extLst>
              <a:ext uri="{FF2B5EF4-FFF2-40B4-BE49-F238E27FC236}">
                <a16:creationId xmlns:a16="http://schemas.microsoft.com/office/drawing/2014/main" id="{854BE8A5-8BB0-5736-4F79-9D09DADB1037}"/>
              </a:ext>
            </a:extLst>
          </p:cNvPr>
          <p:cNvSpPr txBox="1"/>
          <p:nvPr/>
        </p:nvSpPr>
        <p:spPr>
          <a:xfrm>
            <a:off x="1507050" y="2121529"/>
            <a:ext cx="1806817" cy="461665"/>
          </a:xfrm>
          <a:prstGeom prst="rect">
            <a:avLst/>
          </a:prstGeom>
          <a:noFill/>
        </p:spPr>
        <p:txBody>
          <a:bodyPr wrap="square" rtlCol="0">
            <a:spAutoFit/>
          </a:bodyPr>
          <a:lstStyle/>
          <a:p>
            <a:pPr algn="dist"/>
            <a:r>
              <a:rPr lang="zh-TW" altLang="en-US" sz="2400" b="1">
                <a:solidFill>
                  <a:schemeClr val="bg2">
                    <a:lumMod val="25000"/>
                  </a:schemeClr>
                </a:solidFill>
                <a:latin typeface="Microsoft JhengHei" panose="020B0604030504040204" pitchFamily="34" charset="-120"/>
                <a:ea typeface="Microsoft JhengHei" panose="020B0604030504040204" pitchFamily="34" charset="-120"/>
              </a:rPr>
              <a:t>雞蛋供應商</a:t>
            </a:r>
          </a:p>
        </p:txBody>
      </p:sp>
      <p:sp>
        <p:nvSpPr>
          <p:cNvPr id="20" name="TextBox 19">
            <a:extLst>
              <a:ext uri="{FF2B5EF4-FFF2-40B4-BE49-F238E27FC236}">
                <a16:creationId xmlns:a16="http://schemas.microsoft.com/office/drawing/2014/main" id="{79B665E1-596F-D44D-0BBE-2A4015B235C3}"/>
              </a:ext>
            </a:extLst>
          </p:cNvPr>
          <p:cNvSpPr txBox="1"/>
          <p:nvPr/>
        </p:nvSpPr>
        <p:spPr>
          <a:xfrm>
            <a:off x="620433" y="4617644"/>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a:ln>
                  <a:noFill/>
                </a:ln>
                <a:solidFill>
                  <a:srgbClr val="1FC3FF"/>
                </a:solidFill>
                <a:effectLst/>
                <a:uLnTx/>
                <a:uFillTx/>
                <a:latin typeface="Calibri"/>
                <a:ea typeface="微軟正黑體"/>
                <a:cs typeface="+mn-cs"/>
              </a:rPr>
              <a:t>主要挑戰</a:t>
            </a:r>
            <a:endParaRPr kumimoji="0" lang="en-US" sz="2000" b="1" i="0" u="none" strike="noStrike" kern="1200" cap="none" spc="0" normalizeH="0" baseline="0" noProof="0">
              <a:ln>
                <a:noFill/>
              </a:ln>
              <a:solidFill>
                <a:srgbClr val="1FC3FF"/>
              </a:solidFill>
              <a:effectLst/>
              <a:uLnTx/>
              <a:uFillTx/>
              <a:latin typeface="Calibri"/>
              <a:ea typeface="微軟正黑體"/>
              <a:cs typeface="+mn-cs"/>
            </a:endParaRPr>
          </a:p>
        </p:txBody>
      </p:sp>
      <p:grpSp>
        <p:nvGrpSpPr>
          <p:cNvPr id="24" name="object 11">
            <a:extLst>
              <a:ext uri="{FF2B5EF4-FFF2-40B4-BE49-F238E27FC236}">
                <a16:creationId xmlns:a16="http://schemas.microsoft.com/office/drawing/2014/main" id="{0B9F1EE1-F3A3-E245-DF2A-DCEA16D8A495}"/>
              </a:ext>
            </a:extLst>
          </p:cNvPr>
          <p:cNvGrpSpPr/>
          <p:nvPr/>
        </p:nvGrpSpPr>
        <p:grpSpPr>
          <a:xfrm>
            <a:off x="229180" y="4635776"/>
            <a:ext cx="363845" cy="363845"/>
            <a:chOff x="5359908" y="736091"/>
            <a:chExt cx="935990" cy="935990"/>
          </a:xfrm>
        </p:grpSpPr>
        <p:sp>
          <p:nvSpPr>
            <p:cNvPr id="25" name="object 12">
              <a:extLst>
                <a:ext uri="{FF2B5EF4-FFF2-40B4-BE49-F238E27FC236}">
                  <a16:creationId xmlns:a16="http://schemas.microsoft.com/office/drawing/2014/main" id="{C4C95096-5DAD-7AFF-0FA9-BF7EA8E839EF}"/>
                </a:ext>
              </a:extLst>
            </p:cNvPr>
            <p:cNvSpPr/>
            <p:nvPr/>
          </p:nvSpPr>
          <p:spPr>
            <a:xfrm>
              <a:off x="5359908" y="736091"/>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8"/>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8"/>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15A1D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sp>
          <p:nvSpPr>
            <p:cNvPr id="26" name="object 13">
              <a:extLst>
                <a:ext uri="{FF2B5EF4-FFF2-40B4-BE49-F238E27FC236}">
                  <a16:creationId xmlns:a16="http://schemas.microsoft.com/office/drawing/2014/main" id="{0472773C-7CDC-3407-39F3-5BDBB7D08879}"/>
                </a:ext>
              </a:extLst>
            </p:cNvPr>
            <p:cNvSpPr/>
            <p:nvPr/>
          </p:nvSpPr>
          <p:spPr>
            <a:xfrm>
              <a:off x="5567172" y="928115"/>
              <a:ext cx="521208" cy="55168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微軟正黑體"/>
                <a:cs typeface="+mn-cs"/>
              </a:endParaRPr>
            </a:p>
          </p:txBody>
        </p:sp>
      </p:grpSp>
      <p:sp>
        <p:nvSpPr>
          <p:cNvPr id="28" name="TextBox 27">
            <a:extLst>
              <a:ext uri="{FF2B5EF4-FFF2-40B4-BE49-F238E27FC236}">
                <a16:creationId xmlns:a16="http://schemas.microsoft.com/office/drawing/2014/main" id="{C857210B-36CA-B9DC-4281-BFF1924C1CE0}"/>
              </a:ext>
            </a:extLst>
          </p:cNvPr>
          <p:cNvSpPr txBox="1"/>
          <p:nvPr/>
        </p:nvSpPr>
        <p:spPr>
          <a:xfrm>
            <a:off x="5678314" y="4896754"/>
            <a:ext cx="1210588" cy="400110"/>
          </a:xfrm>
          <a:prstGeom prst="rect">
            <a:avLst/>
          </a:prstGeom>
          <a:noFill/>
        </p:spPr>
        <p:txBody>
          <a:bodyPr wrap="none" rtlCol="0">
            <a:spAutoFit/>
          </a:bodyPr>
          <a:lstStyle/>
          <a:p>
            <a:pPr lvl="0"/>
            <a:r>
              <a:rPr lang="zh-TW" altLang="en-US" sz="2000" b="1">
                <a:solidFill>
                  <a:srgbClr val="1FC3FF"/>
                </a:solidFill>
                <a:ea typeface="Microsoft JhengHei" panose="020B0604030504040204" pitchFamily="34" charset="-120"/>
              </a:rPr>
              <a:t>客戶價值</a:t>
            </a:r>
            <a:endParaRPr kumimoji="0" lang="en-US" sz="2000" b="1" u="none" strike="noStrike" kern="1200" cap="none" spc="0" normalizeH="0" baseline="0" noProof="0">
              <a:ln>
                <a:noFill/>
              </a:ln>
              <a:solidFill>
                <a:srgbClr val="1FC3FF"/>
              </a:solidFill>
              <a:effectLst/>
              <a:uLnTx/>
              <a:uFillTx/>
              <a:ea typeface="Microsoft JhengHei" panose="020B0604030504040204" pitchFamily="34" charset="-120"/>
            </a:endParaRPr>
          </a:p>
        </p:txBody>
      </p:sp>
      <p:grpSp>
        <p:nvGrpSpPr>
          <p:cNvPr id="29" name="object 14">
            <a:extLst>
              <a:ext uri="{FF2B5EF4-FFF2-40B4-BE49-F238E27FC236}">
                <a16:creationId xmlns:a16="http://schemas.microsoft.com/office/drawing/2014/main" id="{A4526757-4E31-5C37-75A2-49A43D137E3B}"/>
              </a:ext>
            </a:extLst>
          </p:cNvPr>
          <p:cNvGrpSpPr/>
          <p:nvPr/>
        </p:nvGrpSpPr>
        <p:grpSpPr>
          <a:xfrm>
            <a:off x="5241375" y="4914886"/>
            <a:ext cx="363845" cy="363845"/>
            <a:chOff x="5359908" y="2537460"/>
            <a:chExt cx="935990" cy="935990"/>
          </a:xfrm>
        </p:grpSpPr>
        <p:sp>
          <p:nvSpPr>
            <p:cNvPr id="30" name="object 15">
              <a:extLst>
                <a:ext uri="{FF2B5EF4-FFF2-40B4-BE49-F238E27FC236}">
                  <a16:creationId xmlns:a16="http://schemas.microsoft.com/office/drawing/2014/main" id="{85ABA9E5-E1A6-9329-225F-14FD85061532}"/>
                </a:ext>
              </a:extLst>
            </p:cNvPr>
            <p:cNvSpPr/>
            <p:nvPr/>
          </p:nvSpPr>
          <p:spPr>
            <a:xfrm>
              <a:off x="5359908" y="2537460"/>
              <a:ext cx="935990" cy="935990"/>
            </a:xfrm>
            <a:custGeom>
              <a:avLst/>
              <a:gdLst/>
              <a:ahLst/>
              <a:cxnLst/>
              <a:rect l="l" t="t" r="r" b="b"/>
              <a:pathLst>
                <a:path w="935989" h="935989">
                  <a:moveTo>
                    <a:pt x="467867" y="0"/>
                  </a:moveTo>
                  <a:lnTo>
                    <a:pt x="420023" y="2415"/>
                  </a:lnTo>
                  <a:lnTo>
                    <a:pt x="373562" y="9503"/>
                  </a:lnTo>
                  <a:lnTo>
                    <a:pt x="328720" y="21030"/>
                  </a:lnTo>
                  <a:lnTo>
                    <a:pt x="285732" y="36760"/>
                  </a:lnTo>
                  <a:lnTo>
                    <a:pt x="244832" y="56459"/>
                  </a:lnTo>
                  <a:lnTo>
                    <a:pt x="206257" y="79891"/>
                  </a:lnTo>
                  <a:lnTo>
                    <a:pt x="170240" y="106822"/>
                  </a:lnTo>
                  <a:lnTo>
                    <a:pt x="137017" y="137017"/>
                  </a:lnTo>
                  <a:lnTo>
                    <a:pt x="106822" y="170240"/>
                  </a:lnTo>
                  <a:lnTo>
                    <a:pt x="79891" y="206257"/>
                  </a:lnTo>
                  <a:lnTo>
                    <a:pt x="56459" y="244832"/>
                  </a:lnTo>
                  <a:lnTo>
                    <a:pt x="36760" y="285732"/>
                  </a:lnTo>
                  <a:lnTo>
                    <a:pt x="21030" y="328720"/>
                  </a:lnTo>
                  <a:lnTo>
                    <a:pt x="9503" y="373562"/>
                  </a:lnTo>
                  <a:lnTo>
                    <a:pt x="2415" y="420023"/>
                  </a:lnTo>
                  <a:lnTo>
                    <a:pt x="0" y="467867"/>
                  </a:lnTo>
                  <a:lnTo>
                    <a:pt x="2415" y="515712"/>
                  </a:lnTo>
                  <a:lnTo>
                    <a:pt x="9503" y="562173"/>
                  </a:lnTo>
                  <a:lnTo>
                    <a:pt x="21030" y="607015"/>
                  </a:lnTo>
                  <a:lnTo>
                    <a:pt x="36760" y="650003"/>
                  </a:lnTo>
                  <a:lnTo>
                    <a:pt x="56459" y="690903"/>
                  </a:lnTo>
                  <a:lnTo>
                    <a:pt x="79891" y="729478"/>
                  </a:lnTo>
                  <a:lnTo>
                    <a:pt x="106822" y="765495"/>
                  </a:lnTo>
                  <a:lnTo>
                    <a:pt x="137017" y="798718"/>
                  </a:lnTo>
                  <a:lnTo>
                    <a:pt x="170240" y="828913"/>
                  </a:lnTo>
                  <a:lnTo>
                    <a:pt x="206257" y="855844"/>
                  </a:lnTo>
                  <a:lnTo>
                    <a:pt x="244832" y="879276"/>
                  </a:lnTo>
                  <a:lnTo>
                    <a:pt x="285732" y="898975"/>
                  </a:lnTo>
                  <a:lnTo>
                    <a:pt x="328720" y="914705"/>
                  </a:lnTo>
                  <a:lnTo>
                    <a:pt x="373562" y="926232"/>
                  </a:lnTo>
                  <a:lnTo>
                    <a:pt x="420023" y="933320"/>
                  </a:lnTo>
                  <a:lnTo>
                    <a:pt x="467867" y="935736"/>
                  </a:lnTo>
                  <a:lnTo>
                    <a:pt x="515712" y="933320"/>
                  </a:lnTo>
                  <a:lnTo>
                    <a:pt x="562173" y="926232"/>
                  </a:lnTo>
                  <a:lnTo>
                    <a:pt x="607015" y="914705"/>
                  </a:lnTo>
                  <a:lnTo>
                    <a:pt x="650003" y="898975"/>
                  </a:lnTo>
                  <a:lnTo>
                    <a:pt x="690903" y="879276"/>
                  </a:lnTo>
                  <a:lnTo>
                    <a:pt x="729478" y="855844"/>
                  </a:lnTo>
                  <a:lnTo>
                    <a:pt x="765495" y="828913"/>
                  </a:lnTo>
                  <a:lnTo>
                    <a:pt x="798718" y="798718"/>
                  </a:lnTo>
                  <a:lnTo>
                    <a:pt x="828913" y="765495"/>
                  </a:lnTo>
                  <a:lnTo>
                    <a:pt x="855844" y="729478"/>
                  </a:lnTo>
                  <a:lnTo>
                    <a:pt x="879276" y="690903"/>
                  </a:lnTo>
                  <a:lnTo>
                    <a:pt x="898975" y="650003"/>
                  </a:lnTo>
                  <a:lnTo>
                    <a:pt x="914705" y="607015"/>
                  </a:lnTo>
                  <a:lnTo>
                    <a:pt x="926232" y="562173"/>
                  </a:lnTo>
                  <a:lnTo>
                    <a:pt x="933320" y="515712"/>
                  </a:lnTo>
                  <a:lnTo>
                    <a:pt x="935736" y="467867"/>
                  </a:lnTo>
                  <a:lnTo>
                    <a:pt x="933320" y="420023"/>
                  </a:lnTo>
                  <a:lnTo>
                    <a:pt x="926232" y="373562"/>
                  </a:lnTo>
                  <a:lnTo>
                    <a:pt x="914705" y="328720"/>
                  </a:lnTo>
                  <a:lnTo>
                    <a:pt x="898975" y="285732"/>
                  </a:lnTo>
                  <a:lnTo>
                    <a:pt x="879276" y="244832"/>
                  </a:lnTo>
                  <a:lnTo>
                    <a:pt x="855844" y="206257"/>
                  </a:lnTo>
                  <a:lnTo>
                    <a:pt x="828913" y="170240"/>
                  </a:lnTo>
                  <a:lnTo>
                    <a:pt x="798718" y="137017"/>
                  </a:lnTo>
                  <a:lnTo>
                    <a:pt x="765495" y="106822"/>
                  </a:lnTo>
                  <a:lnTo>
                    <a:pt x="729478" y="79891"/>
                  </a:lnTo>
                  <a:lnTo>
                    <a:pt x="690903" y="56459"/>
                  </a:lnTo>
                  <a:lnTo>
                    <a:pt x="650003" y="36760"/>
                  </a:lnTo>
                  <a:lnTo>
                    <a:pt x="607015" y="21030"/>
                  </a:lnTo>
                  <a:lnTo>
                    <a:pt x="562173" y="9503"/>
                  </a:lnTo>
                  <a:lnTo>
                    <a:pt x="515712" y="2415"/>
                  </a:lnTo>
                  <a:lnTo>
                    <a:pt x="467867" y="0"/>
                  </a:lnTo>
                  <a:close/>
                </a:path>
              </a:pathLst>
            </a:custGeom>
            <a:solidFill>
              <a:srgbClr val="41B8C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u="none" strike="noStrike" kern="1200" cap="none" spc="0" normalizeH="0" baseline="0" noProof="0">
                <a:ln>
                  <a:noFill/>
                </a:ln>
                <a:solidFill>
                  <a:prstClr val="black"/>
                </a:solidFill>
                <a:effectLst/>
                <a:uLnTx/>
                <a:uFillTx/>
                <a:ea typeface="Microsoft JhengHei" panose="020B0604030504040204" pitchFamily="34" charset="-120"/>
              </a:endParaRPr>
            </a:p>
          </p:txBody>
        </p:sp>
        <p:sp>
          <p:nvSpPr>
            <p:cNvPr id="31" name="object 16">
              <a:extLst>
                <a:ext uri="{FF2B5EF4-FFF2-40B4-BE49-F238E27FC236}">
                  <a16:creationId xmlns:a16="http://schemas.microsoft.com/office/drawing/2014/main" id="{233070EF-3BE7-A6C7-F8E8-524AB654D91C}"/>
                </a:ext>
              </a:extLst>
            </p:cNvPr>
            <p:cNvSpPr/>
            <p:nvPr/>
          </p:nvSpPr>
          <p:spPr>
            <a:xfrm>
              <a:off x="5570220" y="2734056"/>
              <a:ext cx="516636" cy="54254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u="none" strike="noStrike" kern="1200" cap="none" spc="0" normalizeH="0" baseline="0" noProof="0">
                <a:ln>
                  <a:noFill/>
                </a:ln>
                <a:solidFill>
                  <a:prstClr val="black"/>
                </a:solidFill>
                <a:effectLst/>
                <a:uLnTx/>
                <a:uFillTx/>
                <a:ea typeface="Microsoft JhengHei" panose="020B0604030504040204" pitchFamily="34" charset="-120"/>
              </a:endParaRPr>
            </a:p>
          </p:txBody>
        </p:sp>
      </p:grpSp>
    </p:spTree>
    <p:extLst>
      <p:ext uri="{BB962C8B-B14F-4D97-AF65-F5344CB8AC3E}">
        <p14:creationId xmlns:p14="http://schemas.microsoft.com/office/powerpoint/2010/main" val="877790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線上媒體 1" descr="用數據養好蛋　大武山牧場打造智慧飼養藍圖">
            <a:hlinkClick r:id="" action="ppaction://media"/>
            <a:extLst>
              <a:ext uri="{FF2B5EF4-FFF2-40B4-BE49-F238E27FC236}">
                <a16:creationId xmlns:a16="http://schemas.microsoft.com/office/drawing/2014/main" id="{B4419A7D-18D9-7D4E-9FE6-17D55242C1C5}"/>
              </a:ext>
            </a:extLst>
          </p:cNvPr>
          <p:cNvPicPr>
            <a:picLocks noRot="1" noChangeAspect="1"/>
          </p:cNvPicPr>
          <p:nvPr>
            <a:videoFile r:link="rId1"/>
          </p:nvPr>
        </p:nvPicPr>
        <p:blipFill>
          <a:blip r:embed="rId4"/>
          <a:stretch>
            <a:fillRect/>
          </a:stretch>
        </p:blipFill>
        <p:spPr>
          <a:xfrm>
            <a:off x="0" y="0"/>
            <a:ext cx="12138053" cy="6858000"/>
          </a:xfrm>
          <a:prstGeom prst="rect">
            <a:avLst/>
          </a:prstGeom>
          <a:noFill/>
        </p:spPr>
      </p:pic>
      <p:sp>
        <p:nvSpPr>
          <p:cNvPr id="7" name="Slide Number Placeholder 2">
            <a:extLst>
              <a:ext uri="{FF2B5EF4-FFF2-40B4-BE49-F238E27FC236}">
                <a16:creationId xmlns:a16="http://schemas.microsoft.com/office/drawing/2014/main" id="{223DABE3-34B6-B779-9271-83CF0B32DABD}"/>
              </a:ext>
            </a:extLst>
          </p:cNvPr>
          <p:cNvSpPr>
            <a:spLocks noGrp="1"/>
          </p:cNvSpPr>
          <p:nvPr>
            <p:ph type="sldNum" sz="quarter" idx="12"/>
          </p:nvPr>
        </p:nvSpPr>
        <p:spPr>
          <a:xfrm>
            <a:off x="9448800" y="6476802"/>
            <a:ext cx="2743200" cy="365125"/>
          </a:xfrm>
        </p:spPr>
        <p:txBody>
          <a:bodyPr/>
          <a:lstStyle/>
          <a:p>
            <a:pPr>
              <a:spcAft>
                <a:spcPts val="600"/>
              </a:spcAft>
            </a:pPr>
            <a:fld id="{88560E7E-2699-8243-8857-4FC3E8B78A82}" type="slidenum">
              <a:rPr lang="en-US" smtClean="0"/>
              <a:pPr>
                <a:spcAft>
                  <a:spcPts val="600"/>
                </a:spcAft>
              </a:pPr>
              <a:t>37</a:t>
            </a:fld>
            <a:endParaRPr lang="en-US"/>
          </a:p>
        </p:txBody>
      </p:sp>
    </p:spTree>
    <p:extLst>
      <p:ext uri="{BB962C8B-B14F-4D97-AF65-F5344CB8AC3E}">
        <p14:creationId xmlns:p14="http://schemas.microsoft.com/office/powerpoint/2010/main" val="100175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B8DAA1-A3EC-3F45-A546-EE796817314B}"/>
              </a:ext>
            </a:extLst>
          </p:cNvPr>
          <p:cNvSpPr/>
          <p:nvPr/>
        </p:nvSpPr>
        <p:spPr>
          <a:xfrm>
            <a:off x="7413379" y="1951672"/>
            <a:ext cx="4544446" cy="1477328"/>
          </a:xfrm>
          <a:prstGeom prst="rect">
            <a:avLst/>
          </a:prstGeom>
        </p:spPr>
        <p:txBody>
          <a:bodyPr wrap="square">
            <a:spAutoFit/>
          </a:bodyPr>
          <a:lstStyle/>
          <a:p>
            <a:pPr marL="285750" indent="-285750" fontAlgn="base">
              <a:buFont typeface="Wingdings" pitchFamily="2" charset="2"/>
              <a:buChar char="ü"/>
            </a:pPr>
            <a:r>
              <a:rPr lang="zh-TW" altLang="en-US">
                <a:latin typeface="Microsoft JhengHei" panose="020B0604030504040204" pitchFamily="34" charset="-120"/>
                <a:ea typeface="Microsoft JhengHei" panose="020B0604030504040204" pitchFamily="34" charset="-120"/>
              </a:rPr>
              <a:t>解決數據孤島問題，整合利用企業數據</a:t>
            </a:r>
            <a:endParaRPr lang="en-US" altLang="zh-TW">
              <a:latin typeface="Microsoft JhengHei" panose="020B0604030504040204" pitchFamily="34" charset="-120"/>
              <a:ea typeface="Microsoft JhengHei" panose="020B0604030504040204" pitchFamily="34" charset="-120"/>
            </a:endParaRPr>
          </a:p>
          <a:p>
            <a:pPr marL="285750" indent="-285750" fontAlgn="base">
              <a:buFont typeface="Wingdings" pitchFamily="2" charset="2"/>
              <a:buChar char="ü"/>
            </a:pPr>
            <a:endParaRPr lang="en-SG">
              <a:latin typeface="Microsoft JhengHei" panose="020B0604030504040204" pitchFamily="34" charset="-120"/>
              <a:ea typeface="Microsoft JhengHei" panose="020B0604030504040204" pitchFamily="34" charset="-120"/>
            </a:endParaRPr>
          </a:p>
          <a:p>
            <a:pPr marL="285750" indent="-285750" fontAlgn="base">
              <a:buFont typeface="Wingdings" pitchFamily="2" charset="2"/>
              <a:buChar char="ü"/>
            </a:pPr>
            <a:r>
              <a:rPr lang="zh-TW" altLang="en-US">
                <a:latin typeface="Microsoft JhengHei" panose="020B0604030504040204" pitchFamily="34" charset="-120"/>
                <a:ea typeface="Microsoft JhengHei" panose="020B0604030504040204" pitchFamily="34" charset="-120"/>
              </a:rPr>
              <a:t>報表自動化及即時化</a:t>
            </a:r>
            <a:r>
              <a:rPr lang="en-SG">
                <a:latin typeface="Microsoft JhengHei" panose="020B0604030504040204" pitchFamily="34" charset="-120"/>
                <a:ea typeface="Microsoft JhengHei" panose="020B0604030504040204" pitchFamily="34" charset="-120"/>
              </a:rPr>
              <a:t> </a:t>
            </a:r>
          </a:p>
          <a:p>
            <a:pPr marL="285750" indent="-285750" fontAlgn="base">
              <a:buFont typeface="Wingdings" pitchFamily="2" charset="2"/>
              <a:buChar char="ü"/>
            </a:pPr>
            <a:endParaRPr lang="en-SG">
              <a:latin typeface="Microsoft JhengHei" panose="020B0604030504040204" pitchFamily="34" charset="-120"/>
              <a:ea typeface="Microsoft JhengHei" panose="020B0604030504040204" pitchFamily="34" charset="-120"/>
            </a:endParaRPr>
          </a:p>
          <a:p>
            <a:pPr marL="285750" indent="-285750" fontAlgn="base">
              <a:buFont typeface="Wingdings" pitchFamily="2" charset="2"/>
              <a:buChar char="ü"/>
            </a:pPr>
            <a:r>
              <a:rPr lang="zh-TW" altLang="en-US">
                <a:latin typeface="Microsoft JhengHei" panose="020B0604030504040204" pitchFamily="34" charset="-120"/>
                <a:ea typeface="Microsoft JhengHei" panose="020B0604030504040204" pitchFamily="34" charset="-120"/>
              </a:rPr>
              <a:t>透過數據分析優化生產流程</a:t>
            </a:r>
            <a:endParaRPr lang="en-SG">
              <a:latin typeface="Microsoft JhengHei" panose="020B0604030504040204" pitchFamily="34" charset="-120"/>
              <a:ea typeface="Microsoft JhengHei" panose="020B0604030504040204" pitchFamily="34" charset="-120"/>
            </a:endParaRPr>
          </a:p>
        </p:txBody>
      </p:sp>
      <p:grpSp>
        <p:nvGrpSpPr>
          <p:cNvPr id="4" name="Group 3">
            <a:extLst>
              <a:ext uri="{FF2B5EF4-FFF2-40B4-BE49-F238E27FC236}">
                <a16:creationId xmlns:a16="http://schemas.microsoft.com/office/drawing/2014/main" id="{594EAD6A-1130-0345-B9F3-400DA186B8FC}"/>
              </a:ext>
            </a:extLst>
          </p:cNvPr>
          <p:cNvGrpSpPr/>
          <p:nvPr/>
        </p:nvGrpSpPr>
        <p:grpSpPr>
          <a:xfrm>
            <a:off x="5995387" y="2303615"/>
            <a:ext cx="1138319" cy="729517"/>
            <a:chOff x="5648083" y="2949512"/>
            <a:chExt cx="1189797" cy="762508"/>
          </a:xfrm>
        </p:grpSpPr>
        <p:cxnSp>
          <p:nvCxnSpPr>
            <p:cNvPr id="5" name="Straight Connector 4">
              <a:extLst>
                <a:ext uri="{FF2B5EF4-FFF2-40B4-BE49-F238E27FC236}">
                  <a16:creationId xmlns:a16="http://schemas.microsoft.com/office/drawing/2014/main" id="{92175A6E-A356-6E4A-8098-B4823BC293A8}"/>
                </a:ext>
              </a:extLst>
            </p:cNvPr>
            <p:cNvCxnSpPr>
              <a:cxnSpLocks/>
            </p:cNvCxnSpPr>
            <p:nvPr/>
          </p:nvCxnSpPr>
          <p:spPr>
            <a:xfrm>
              <a:off x="6418187" y="2949512"/>
              <a:ext cx="419693" cy="399385"/>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D414428-B520-854E-BB3F-1F4B5DECA087}"/>
                </a:ext>
              </a:extLst>
            </p:cNvPr>
            <p:cNvCxnSpPr>
              <a:cxnSpLocks/>
            </p:cNvCxnSpPr>
            <p:nvPr/>
          </p:nvCxnSpPr>
          <p:spPr>
            <a:xfrm flipV="1">
              <a:off x="6418188" y="3355666"/>
              <a:ext cx="405466" cy="356354"/>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2D9E29-C999-524A-B398-456C5FE0AE05}"/>
                </a:ext>
              </a:extLst>
            </p:cNvPr>
            <p:cNvCxnSpPr>
              <a:cxnSpLocks/>
            </p:cNvCxnSpPr>
            <p:nvPr/>
          </p:nvCxnSpPr>
          <p:spPr>
            <a:xfrm>
              <a:off x="5648083" y="3355667"/>
              <a:ext cx="1175571" cy="0"/>
            </a:xfrm>
            <a:prstGeom prst="line">
              <a:avLst/>
            </a:prstGeom>
            <a:ln w="3810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A19F6931-F778-F248-820C-497134185031}"/>
              </a:ext>
            </a:extLst>
          </p:cNvPr>
          <p:cNvSpPr/>
          <p:nvPr/>
        </p:nvSpPr>
        <p:spPr>
          <a:xfrm>
            <a:off x="0" y="7106272"/>
            <a:ext cx="4109514" cy="3016210"/>
          </a:xfrm>
          <a:prstGeom prst="rect">
            <a:avLst/>
          </a:prstGeom>
        </p:spPr>
        <p:txBody>
          <a:bodyPr wrap="square">
            <a:spAutoFit/>
          </a:bodyPr>
          <a:lstStyle/>
          <a:p>
            <a:pPr fontAlgn="base">
              <a:spcAft>
                <a:spcPts val="6000"/>
              </a:spcAft>
            </a:pPr>
            <a:r>
              <a:rPr lang="en-SG"/>
              <a:t>Provisioning consultancy of Data Lake</a:t>
            </a:r>
            <a:r>
              <a:rPr lang="en-SG" altLang="zh-CN"/>
              <a:t>.</a:t>
            </a:r>
            <a:endParaRPr lang="en-SG"/>
          </a:p>
          <a:p>
            <a:pPr fontAlgn="base">
              <a:spcAft>
                <a:spcPts val="6000"/>
              </a:spcAft>
            </a:pPr>
            <a:r>
              <a:rPr lang="en-SG"/>
              <a:t>Provisioning consultancy of Extraction and Ingestion of source data to Data Lake</a:t>
            </a:r>
            <a:r>
              <a:rPr lang="en-SG" altLang="zh-CN"/>
              <a:t>. </a:t>
            </a:r>
            <a:r>
              <a:rPr lang="en-SG"/>
              <a:t> </a:t>
            </a:r>
          </a:p>
          <a:p>
            <a:pPr fontAlgn="base">
              <a:spcAft>
                <a:spcPts val="6000"/>
              </a:spcAft>
            </a:pPr>
            <a:r>
              <a:rPr lang="en-SG"/>
              <a:t>Illustrate and visualized the data in business intelligent tools </a:t>
            </a:r>
          </a:p>
        </p:txBody>
      </p:sp>
      <p:sp>
        <p:nvSpPr>
          <p:cNvPr id="15" name="Rectangle 14">
            <a:extLst>
              <a:ext uri="{FF2B5EF4-FFF2-40B4-BE49-F238E27FC236}">
                <a16:creationId xmlns:a16="http://schemas.microsoft.com/office/drawing/2014/main" id="{B658B147-18EA-5643-A644-C6E4146643E6}"/>
              </a:ext>
            </a:extLst>
          </p:cNvPr>
          <p:cNvSpPr/>
          <p:nvPr/>
        </p:nvSpPr>
        <p:spPr>
          <a:xfrm>
            <a:off x="1492202" y="1825397"/>
            <a:ext cx="4109514" cy="3770263"/>
          </a:xfrm>
          <a:prstGeom prst="rect">
            <a:avLst/>
          </a:prstGeom>
        </p:spPr>
        <p:txBody>
          <a:bodyPr wrap="square">
            <a:spAutoFit/>
          </a:bodyPr>
          <a:lstStyle/>
          <a:p>
            <a:r>
              <a:rPr lang="zh-TW" altLang="en-US" b="1">
                <a:ea typeface="微軟正黑體" panose="020B0604030504040204" pitchFamily="34" charset="-120"/>
              </a:rPr>
              <a:t>將數據整合至單一雲端數據平台</a:t>
            </a:r>
            <a:r>
              <a:rPr lang="en-US" b="1">
                <a:ea typeface="微軟正黑體" panose="020B0604030504040204" pitchFamily="34" charset="-120"/>
              </a:rPr>
              <a:t> </a:t>
            </a:r>
          </a:p>
          <a:p>
            <a:pPr>
              <a:spcAft>
                <a:spcPts val="600"/>
              </a:spcAft>
            </a:pPr>
            <a:r>
              <a:rPr lang="zh-TW" altLang="en-US">
                <a:ea typeface="微軟正黑體" panose="020B0604030504040204" pitchFamily="34" charset="-120"/>
              </a:rPr>
              <a:t>使用 </a:t>
            </a:r>
            <a:r>
              <a:rPr lang="en-US">
                <a:ea typeface="微軟正黑體" panose="020B0604030504040204" pitchFamily="34" charset="-120"/>
              </a:rPr>
              <a:t>AWS S3</a:t>
            </a:r>
            <a:r>
              <a:rPr lang="zh-TW" altLang="en-US">
                <a:ea typeface="微軟正黑體" panose="020B0604030504040204" pitchFamily="34" charset="-120"/>
              </a:rPr>
              <a:t> 導入數據湖泊技術</a:t>
            </a:r>
            <a:endParaRPr lang="en-US">
              <a:ea typeface="微軟正黑體" panose="020B0604030504040204" pitchFamily="34" charset="-120"/>
            </a:endParaRPr>
          </a:p>
          <a:p>
            <a:endParaRPr lang="en-US">
              <a:ea typeface="微軟正黑體" panose="020B0604030504040204" pitchFamily="34" charset="-120"/>
            </a:endParaRPr>
          </a:p>
          <a:p>
            <a:r>
              <a:rPr lang="zh-TW" altLang="en-US" b="1">
                <a:ea typeface="微軟正黑體" panose="020B0604030504040204" pitchFamily="34" charset="-120"/>
              </a:rPr>
              <a:t>自動化產生報表</a:t>
            </a:r>
            <a:endParaRPr lang="en-US" altLang="zh-TW" b="1">
              <a:ea typeface="微軟正黑體" panose="020B0604030504040204" pitchFamily="34" charset="-120"/>
            </a:endParaRPr>
          </a:p>
          <a:p>
            <a:r>
              <a:rPr lang="zh-TW" altLang="en-US">
                <a:ea typeface="微軟正黑體" panose="020B0604030504040204" pitchFamily="34" charset="-120"/>
              </a:rPr>
              <a:t>使用商業智慧報表工具時線報表自動化</a:t>
            </a:r>
            <a:r>
              <a:rPr lang="en-US">
                <a:ea typeface="微軟正黑體" panose="020B0604030504040204" pitchFamily="34" charset="-120"/>
              </a:rPr>
              <a:t> </a:t>
            </a:r>
          </a:p>
          <a:p>
            <a:endParaRPr lang="en-US">
              <a:ea typeface="微軟正黑體" panose="020B0604030504040204" pitchFamily="34" charset="-120"/>
            </a:endParaRPr>
          </a:p>
          <a:p>
            <a:r>
              <a:rPr lang="zh-TW" altLang="en-US" b="1">
                <a:ea typeface="微軟正黑體" panose="020B0604030504040204" pitchFamily="34" charset="-120"/>
              </a:rPr>
              <a:t>異常偵測</a:t>
            </a:r>
            <a:endParaRPr lang="en-US" altLang="zh-TW" b="1">
              <a:ea typeface="微軟正黑體" panose="020B0604030504040204" pitchFamily="34" charset="-120"/>
            </a:endParaRPr>
          </a:p>
          <a:p>
            <a:r>
              <a:rPr lang="zh-TW" altLang="en-US">
                <a:ea typeface="微軟正黑體" panose="020B0604030504040204" pitchFamily="34" charset="-120"/>
              </a:rPr>
              <a:t>導入 </a:t>
            </a:r>
            <a:r>
              <a:rPr lang="en-US" altLang="zh-TW">
                <a:ea typeface="微軟正黑體" panose="020B0604030504040204" pitchFamily="34" charset="-120"/>
              </a:rPr>
              <a:t>SNS</a:t>
            </a:r>
            <a:r>
              <a:rPr lang="zh-TW" altLang="en-US">
                <a:ea typeface="微軟正黑體" panose="020B0604030504040204" pitchFamily="34" charset="-120"/>
              </a:rPr>
              <a:t> 服務，數據產生異常時會自動化進行告警通知。</a:t>
            </a:r>
            <a:endParaRPr lang="en-US" altLang="zh-TW">
              <a:ea typeface="微軟正黑體" panose="020B0604030504040204" pitchFamily="34" charset="-120"/>
            </a:endParaRPr>
          </a:p>
          <a:p>
            <a:endParaRPr lang="en-US" altLang="zh-TW">
              <a:ea typeface="微軟正黑體" panose="020B0604030504040204" pitchFamily="34" charset="-120"/>
            </a:endParaRPr>
          </a:p>
          <a:p>
            <a:r>
              <a:rPr lang="zh-TW" altLang="en-US" b="1">
                <a:ea typeface="微軟正黑體" panose="020B0604030504040204" pitchFamily="34" charset="-120"/>
              </a:rPr>
              <a:t>資訊安全籍資料備份</a:t>
            </a:r>
            <a:endParaRPr lang="en-US" altLang="zh-TW" b="1">
              <a:ea typeface="微軟正黑體" panose="020B0604030504040204" pitchFamily="34" charset="-120"/>
            </a:endParaRPr>
          </a:p>
          <a:p>
            <a:r>
              <a:rPr lang="zh-TW" altLang="en-US">
                <a:ea typeface="微軟正黑體" panose="020B0604030504040204" pitchFamily="34" charset="-120"/>
              </a:rPr>
              <a:t>包含雲端環境管理及身分驗證，系統使用紀錄及資料庫備份。</a:t>
            </a:r>
            <a:endParaRPr lang="en-US">
              <a:ea typeface="微軟正黑體" panose="020B0604030504040204" pitchFamily="34" charset="-120"/>
            </a:endParaRPr>
          </a:p>
        </p:txBody>
      </p:sp>
      <p:pic>
        <p:nvPicPr>
          <p:cNvPr id="18" name="Picture 17" descr="A picture containing drawing&#10;&#10;Description automatically generated">
            <a:extLst>
              <a:ext uri="{FF2B5EF4-FFF2-40B4-BE49-F238E27FC236}">
                <a16:creationId xmlns:a16="http://schemas.microsoft.com/office/drawing/2014/main" id="{73411D8D-7026-EB41-8B5E-305D1D2203B5}"/>
              </a:ext>
            </a:extLst>
          </p:cNvPr>
          <p:cNvPicPr>
            <a:picLocks noChangeAspect="1"/>
          </p:cNvPicPr>
          <p:nvPr/>
        </p:nvPicPr>
        <p:blipFill>
          <a:blip r:embed="rId3"/>
          <a:stretch>
            <a:fillRect/>
          </a:stretch>
        </p:blipFill>
        <p:spPr>
          <a:xfrm>
            <a:off x="564177" y="2710523"/>
            <a:ext cx="711200" cy="711200"/>
          </a:xfrm>
          <a:prstGeom prst="rect">
            <a:avLst/>
          </a:prstGeom>
          <a:effectLst>
            <a:outerShdw blurRad="165100" sx="102000" sy="102000" algn="ctr" rotWithShape="0">
              <a:prstClr val="black">
                <a:alpha val="28000"/>
              </a:prstClr>
            </a:outerShdw>
          </a:effectLst>
        </p:spPr>
      </p:pic>
      <p:pic>
        <p:nvPicPr>
          <p:cNvPr id="19" name="Picture 18" descr="A picture containing drawing&#10;&#10;Description automatically generated">
            <a:extLst>
              <a:ext uri="{FF2B5EF4-FFF2-40B4-BE49-F238E27FC236}">
                <a16:creationId xmlns:a16="http://schemas.microsoft.com/office/drawing/2014/main" id="{F24A91C2-790B-B746-83FB-14B9CEDC4504}"/>
              </a:ext>
            </a:extLst>
          </p:cNvPr>
          <p:cNvPicPr>
            <a:picLocks noChangeAspect="1"/>
          </p:cNvPicPr>
          <p:nvPr/>
        </p:nvPicPr>
        <p:blipFill>
          <a:blip r:embed="rId4"/>
          <a:stretch>
            <a:fillRect/>
          </a:stretch>
        </p:blipFill>
        <p:spPr>
          <a:xfrm>
            <a:off x="564177" y="1735246"/>
            <a:ext cx="711200" cy="711200"/>
          </a:xfrm>
          <a:prstGeom prst="rect">
            <a:avLst/>
          </a:prstGeom>
          <a:effectLst>
            <a:outerShdw blurRad="165100" sx="102000" sy="102000" algn="ctr" rotWithShape="0">
              <a:prstClr val="black">
                <a:alpha val="28000"/>
              </a:prstClr>
            </a:outerShdw>
          </a:effectLst>
        </p:spPr>
      </p:pic>
      <p:pic>
        <p:nvPicPr>
          <p:cNvPr id="9" name="Picture 8">
            <a:extLst>
              <a:ext uri="{FF2B5EF4-FFF2-40B4-BE49-F238E27FC236}">
                <a16:creationId xmlns:a16="http://schemas.microsoft.com/office/drawing/2014/main" id="{46773900-512F-D34F-A74E-887026C6A515}"/>
              </a:ext>
            </a:extLst>
          </p:cNvPr>
          <p:cNvPicPr>
            <a:picLocks noChangeAspect="1"/>
          </p:cNvPicPr>
          <p:nvPr/>
        </p:nvPicPr>
        <p:blipFill>
          <a:blip r:embed="rId5"/>
          <a:stretch>
            <a:fillRect/>
          </a:stretch>
        </p:blipFill>
        <p:spPr>
          <a:xfrm>
            <a:off x="564177" y="4759632"/>
            <a:ext cx="711200" cy="711200"/>
          </a:xfrm>
          <a:prstGeom prst="rect">
            <a:avLst/>
          </a:prstGeom>
          <a:effectLst>
            <a:outerShdw blurRad="165100" sx="102000" sy="102000" algn="ctr" rotWithShape="0">
              <a:prstClr val="black">
                <a:alpha val="28000"/>
              </a:prstClr>
            </a:outerShdw>
          </a:effectLst>
        </p:spPr>
      </p:pic>
      <p:pic>
        <p:nvPicPr>
          <p:cNvPr id="10" name="Picture 9">
            <a:extLst>
              <a:ext uri="{FF2B5EF4-FFF2-40B4-BE49-F238E27FC236}">
                <a16:creationId xmlns:a16="http://schemas.microsoft.com/office/drawing/2014/main" id="{7C6C6F0E-2E05-8F4F-B92E-EB3447031873}"/>
              </a:ext>
            </a:extLst>
          </p:cNvPr>
          <p:cNvPicPr>
            <a:picLocks noChangeAspect="1"/>
          </p:cNvPicPr>
          <p:nvPr/>
        </p:nvPicPr>
        <p:blipFill>
          <a:blip r:embed="rId6"/>
          <a:stretch>
            <a:fillRect/>
          </a:stretch>
        </p:blipFill>
        <p:spPr>
          <a:xfrm>
            <a:off x="564177" y="3710284"/>
            <a:ext cx="711200" cy="711200"/>
          </a:xfrm>
          <a:prstGeom prst="rect">
            <a:avLst/>
          </a:prstGeom>
          <a:effectLst>
            <a:outerShdw blurRad="165100" sx="102000" sy="102000" algn="ctr" rotWithShape="0">
              <a:prstClr val="black">
                <a:alpha val="28000"/>
              </a:prstClr>
            </a:outerShdw>
          </a:effectLst>
        </p:spPr>
      </p:pic>
      <p:pic>
        <p:nvPicPr>
          <p:cNvPr id="14" name="Picture 4" descr="伊雲谷助攻山水畜產奪IDC營運模式創新獎| 伊雲谷eCloudvalley">
            <a:extLst>
              <a:ext uri="{FF2B5EF4-FFF2-40B4-BE49-F238E27FC236}">
                <a16:creationId xmlns:a16="http://schemas.microsoft.com/office/drawing/2014/main" id="{3B75D5DE-8982-4A15-AD12-070B46C4298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01698" y="3990529"/>
            <a:ext cx="2138689" cy="1605131"/>
          </a:xfrm>
          <a:prstGeom prst="ellipse">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089DC10B-F597-4A36-BA12-E62E96C2AC48}"/>
              </a:ext>
            </a:extLst>
          </p:cNvPr>
          <p:cNvSpPr txBox="1"/>
          <p:nvPr/>
        </p:nvSpPr>
        <p:spPr>
          <a:xfrm>
            <a:off x="8294293" y="4156572"/>
            <a:ext cx="3527778" cy="958660"/>
          </a:xfrm>
          <a:prstGeom prst="rect">
            <a:avLst/>
          </a:prstGeom>
          <a:noFill/>
        </p:spPr>
        <p:txBody>
          <a:bodyPr wrap="square">
            <a:spAutoFit/>
          </a:bodyPr>
          <a:lstStyle/>
          <a:p>
            <a:pPr>
              <a:lnSpc>
                <a:spcPct val="120000"/>
              </a:lnSpc>
            </a:pPr>
            <a:r>
              <a:rPr lang="zh-TW" altLang="en-US" sz="1200">
                <a:solidFill>
                  <a:srgbClr val="616161"/>
                </a:solidFill>
                <a:effectLst/>
                <a:latin typeface="Microsoft JhengHei" panose="020B0604030504040204" pitchFamily="34" charset="-120"/>
                <a:ea typeface="Microsoft JhengHei" panose="020B0604030504040204" pitchFamily="34" charset="-120"/>
              </a:rPr>
              <a:t>山水畜產，由伊雲谷助攻以「用數據養好蛋」專案榮獲「</a:t>
            </a:r>
            <a:r>
              <a:rPr lang="en-US" altLang="zh-TW" sz="1200">
                <a:solidFill>
                  <a:srgbClr val="FF0000"/>
                </a:solidFill>
                <a:effectLst/>
                <a:ea typeface="Microsoft JhengHei" panose="020B0604030504040204" pitchFamily="34" charset="-120"/>
              </a:rPr>
              <a:t>IDC</a:t>
            </a:r>
            <a:r>
              <a:rPr lang="en-US" altLang="zh-TW" sz="1200">
                <a:solidFill>
                  <a:srgbClr val="616161"/>
                </a:solidFill>
                <a:effectLst/>
                <a:latin typeface="Microsoft JhengHei" panose="020B0604030504040204" pitchFamily="34" charset="-120"/>
                <a:ea typeface="Microsoft JhengHei" panose="020B0604030504040204" pitchFamily="34" charset="-120"/>
              </a:rPr>
              <a:t> </a:t>
            </a:r>
            <a:r>
              <a:rPr lang="zh-TW" altLang="en-US" sz="1200">
                <a:solidFill>
                  <a:srgbClr val="FF0000"/>
                </a:solidFill>
                <a:effectLst/>
                <a:latin typeface="Microsoft JhengHei" panose="020B0604030504040204" pitchFamily="34" charset="-120"/>
                <a:ea typeface="Microsoft JhengHei" panose="020B0604030504040204" pitchFamily="34" charset="-120"/>
              </a:rPr>
              <a:t>營運模式創新獎</a:t>
            </a:r>
            <a:r>
              <a:rPr lang="zh-TW" altLang="en-US" sz="1200">
                <a:solidFill>
                  <a:srgbClr val="616161"/>
                </a:solidFill>
                <a:effectLst/>
                <a:latin typeface="Microsoft JhengHei" panose="020B0604030504040204" pitchFamily="34" charset="-120"/>
                <a:ea typeface="Microsoft JhengHei" panose="020B0604030504040204" pitchFamily="34" charset="-120"/>
              </a:rPr>
              <a:t>」殊榮。本次亦為伊雲谷再度因推動企業優化營運流程，甚至創造新興商業模式，助力客戶獲得</a:t>
            </a:r>
            <a:r>
              <a:rPr lang="en-US" altLang="zh-TW" sz="1200">
                <a:solidFill>
                  <a:srgbClr val="616161"/>
                </a:solidFill>
                <a:effectLst/>
                <a:latin typeface="Microsoft JhengHei" panose="020B0604030504040204" pitchFamily="34" charset="-120"/>
                <a:ea typeface="Microsoft JhengHei" panose="020B0604030504040204" pitchFamily="34" charset="-120"/>
              </a:rPr>
              <a:t>IDC</a:t>
            </a:r>
            <a:r>
              <a:rPr lang="zh-TW" altLang="en-US" sz="1200">
                <a:solidFill>
                  <a:srgbClr val="616161"/>
                </a:solidFill>
                <a:effectLst/>
                <a:latin typeface="Microsoft JhengHei" panose="020B0604030504040204" pitchFamily="34" charset="-120"/>
                <a:ea typeface="Microsoft JhengHei" panose="020B0604030504040204" pitchFamily="34" charset="-120"/>
              </a:rPr>
              <a:t>獎項肯定。</a:t>
            </a:r>
            <a:endParaRPr lang="zh-TW" altLang="en-US" sz="1200">
              <a:latin typeface="Microsoft JhengHei" panose="020B0604030504040204" pitchFamily="34" charset="-120"/>
              <a:ea typeface="Microsoft JhengHei" panose="020B0604030504040204" pitchFamily="34" charset="-120"/>
            </a:endParaRPr>
          </a:p>
        </p:txBody>
      </p:sp>
      <p:pic>
        <p:nvPicPr>
          <p:cNvPr id="2054" name="Picture 6" descr="International Data Corporation (IDC)">
            <a:extLst>
              <a:ext uri="{FF2B5EF4-FFF2-40B4-BE49-F238E27FC236}">
                <a16:creationId xmlns:a16="http://schemas.microsoft.com/office/drawing/2014/main" id="{A610F86D-538C-4494-BFAF-D04696C9EB0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294293" y="5274579"/>
            <a:ext cx="1105002" cy="290063"/>
          </a:xfrm>
          <a:prstGeom prst="rect">
            <a:avLst/>
          </a:prstGeom>
          <a:noFill/>
          <a:extLst>
            <a:ext uri="{909E8E84-426E-40DD-AFC4-6F175D3DCCD1}">
              <a14:hiddenFill xmlns:a14="http://schemas.microsoft.com/office/drawing/2010/main">
                <a:solidFill>
                  <a:srgbClr val="FFFFFF"/>
                </a:solidFill>
              </a14:hiddenFill>
            </a:ext>
          </a:extLst>
        </p:spPr>
      </p:pic>
      <p:sp>
        <p:nvSpPr>
          <p:cNvPr id="17" name="標題 2">
            <a:extLst>
              <a:ext uri="{FF2B5EF4-FFF2-40B4-BE49-F238E27FC236}">
                <a16:creationId xmlns:a16="http://schemas.microsoft.com/office/drawing/2014/main" id="{C68AD072-4F65-3F40-AE86-AEF8DD9AA3C7}"/>
              </a:ext>
            </a:extLst>
          </p:cNvPr>
          <p:cNvSpPr txBox="1">
            <a:spLocks/>
          </p:cNvSpPr>
          <p:nvPr/>
        </p:nvSpPr>
        <p:spPr>
          <a:xfrm>
            <a:off x="426480" y="466347"/>
            <a:ext cx="10883332" cy="990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b="1">
                <a:solidFill>
                  <a:srgbClr val="1E50A1"/>
                </a:solidFill>
                <a:latin typeface="微軟正黑體" panose="020B0604030504040204" pitchFamily="34" charset="-120"/>
                <a:ea typeface="微軟正黑體" panose="020B0604030504040204" pitchFamily="34" charset="-120"/>
                <a:cs typeface="Calibri"/>
                <a:sym typeface="Calibri"/>
              </a:rPr>
              <a:t>利用數據轉型</a:t>
            </a:r>
            <a:endParaRPr lang="zh-TW" altLang="en-US" b="1">
              <a:solidFill>
                <a:srgbClr val="1E50A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55755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E94A3E0-9E54-5983-2380-93985F5C968B}"/>
              </a:ext>
            </a:extLst>
          </p:cNvPr>
          <p:cNvSpPr>
            <a:spLocks noGrp="1"/>
          </p:cNvSpPr>
          <p:nvPr>
            <p:ph type="title"/>
          </p:nvPr>
        </p:nvSpPr>
        <p:spPr/>
        <p:txBody>
          <a:bodyPr/>
          <a:lstStyle/>
          <a:p>
            <a:endParaRPr lang="zh-TW" altLang="en-US"/>
          </a:p>
        </p:txBody>
      </p:sp>
      <p:sp>
        <p:nvSpPr>
          <p:cNvPr id="3" name="投影片編號版面配置區 2">
            <a:extLst>
              <a:ext uri="{FF2B5EF4-FFF2-40B4-BE49-F238E27FC236}">
                <a16:creationId xmlns:a16="http://schemas.microsoft.com/office/drawing/2014/main" id="{BB5F4BD3-6D40-F873-6EC2-14DA29A0813A}"/>
              </a:ext>
            </a:extLst>
          </p:cNvPr>
          <p:cNvSpPr>
            <a:spLocks noGrp="1"/>
          </p:cNvSpPr>
          <p:nvPr>
            <p:ph type="sldNum" sz="quarter" idx="12"/>
          </p:nvPr>
        </p:nvSpPr>
        <p:spPr/>
        <p:txBody>
          <a:bodyPr/>
          <a:lstStyle/>
          <a:p>
            <a:fld id="{4BF3587E-F0D1-49C3-83EB-0AD9B27F060F}" type="slidenum">
              <a:rPr lang="en-US" smtClean="0"/>
              <a:pPr/>
              <a:t>39</a:t>
            </a:fld>
            <a:endParaRPr lang="en-US"/>
          </a:p>
        </p:txBody>
      </p:sp>
      <p:pic>
        <p:nvPicPr>
          <p:cNvPr id="3074" name="Picture 2" descr="Rethinking Your Library Blog Amy Burger. Question time! - ppt download">
            <a:extLst>
              <a:ext uri="{FF2B5EF4-FFF2-40B4-BE49-F238E27FC236}">
                <a16:creationId xmlns:a16="http://schemas.microsoft.com/office/drawing/2014/main" id="{EFC9E203-AA80-3E90-38CE-491F3D0FE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87" y="678730"/>
            <a:ext cx="8239027" cy="617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175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327D-387E-7344-A847-D3153EB8612B}"/>
              </a:ext>
            </a:extLst>
          </p:cNvPr>
          <p:cNvSpPr>
            <a:spLocks noGrp="1"/>
          </p:cNvSpPr>
          <p:nvPr>
            <p:ph type="title"/>
          </p:nvPr>
        </p:nvSpPr>
        <p:spPr/>
        <p:txBody>
          <a:bodyPr/>
          <a:lstStyle/>
          <a:p>
            <a:r>
              <a:rPr lang="en-US"/>
              <a:t>CONTENTS</a:t>
            </a:r>
          </a:p>
        </p:txBody>
      </p:sp>
      <p:sp>
        <p:nvSpPr>
          <p:cNvPr id="4" name="文字方塊 18">
            <a:extLst>
              <a:ext uri="{FF2B5EF4-FFF2-40B4-BE49-F238E27FC236}">
                <a16:creationId xmlns:a16="http://schemas.microsoft.com/office/drawing/2014/main" id="{4D1E30F0-107D-AC44-B0A1-1EFEF506E85A}"/>
              </a:ext>
            </a:extLst>
          </p:cNvPr>
          <p:cNvSpPr txBox="1"/>
          <p:nvPr/>
        </p:nvSpPr>
        <p:spPr>
          <a:xfrm>
            <a:off x="5953087" y="1995433"/>
            <a:ext cx="4763681" cy="461665"/>
          </a:xfrm>
          <a:prstGeom prst="rect">
            <a:avLst/>
          </a:prstGeom>
          <a:noFill/>
        </p:spPr>
        <p:txBody>
          <a:bodyPr wrap="square" rtlCol="0">
            <a:spAutoFit/>
          </a:bodyPr>
          <a:lstStyle/>
          <a:p>
            <a:r>
              <a:rPr lang="zh-TW" altLang="en-US" sz="2400" b="1" dirty="0">
                <a:solidFill>
                  <a:srgbClr val="0E223A"/>
                </a:solidFill>
              </a:rPr>
              <a:t>認識雲端服務</a:t>
            </a:r>
            <a:endParaRPr lang="en-US" altLang="zh-TW" sz="2400" b="1" dirty="0">
              <a:solidFill>
                <a:srgbClr val="0E223A"/>
              </a:solidFill>
            </a:endParaRPr>
          </a:p>
        </p:txBody>
      </p:sp>
      <p:sp>
        <p:nvSpPr>
          <p:cNvPr id="5" name="Google Shape;199;p32">
            <a:extLst>
              <a:ext uri="{FF2B5EF4-FFF2-40B4-BE49-F238E27FC236}">
                <a16:creationId xmlns:a16="http://schemas.microsoft.com/office/drawing/2014/main" id="{496A3A28-CFF0-E04B-AF8A-6DE9A86D22C2}"/>
              </a:ext>
            </a:extLst>
          </p:cNvPr>
          <p:cNvSpPr txBox="1">
            <a:spLocks/>
          </p:cNvSpPr>
          <p:nvPr/>
        </p:nvSpPr>
        <p:spPr>
          <a:xfrm>
            <a:off x="10716768" y="2049026"/>
            <a:ext cx="746700" cy="363067"/>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b="1" kern="1200">
                <a:solidFill>
                  <a:schemeClr val="tx1"/>
                </a:solidFill>
                <a:latin typeface="Calibri" panose="020F0502020204030204" pitchFamily="34" charset="0"/>
                <a:ea typeface="+mj-ea"/>
                <a:cs typeface="Calibri" panose="020F0502020204030204" pitchFamily="34" charset="0"/>
              </a:defRPr>
            </a:lvl1pPr>
          </a:lstStyle>
          <a:p>
            <a:pPr algn="r">
              <a:spcBef>
                <a:spcPts val="0"/>
              </a:spcBef>
            </a:pPr>
            <a:r>
              <a:rPr lang="en" sz="2800">
                <a:solidFill>
                  <a:srgbClr val="43DADD"/>
                </a:solidFill>
              </a:rPr>
              <a:t>0</a:t>
            </a:r>
            <a:r>
              <a:rPr lang="en-US" sz="2800">
                <a:solidFill>
                  <a:srgbClr val="43DADD"/>
                </a:solidFill>
              </a:rPr>
              <a:t>1</a:t>
            </a:r>
            <a:endParaRPr lang="en" sz="2800">
              <a:solidFill>
                <a:srgbClr val="43DADD"/>
              </a:solidFill>
            </a:endParaRPr>
          </a:p>
        </p:txBody>
      </p:sp>
      <p:sp>
        <p:nvSpPr>
          <p:cNvPr id="7" name="文字方塊 18">
            <a:extLst>
              <a:ext uri="{FF2B5EF4-FFF2-40B4-BE49-F238E27FC236}">
                <a16:creationId xmlns:a16="http://schemas.microsoft.com/office/drawing/2014/main" id="{4C9FB0FB-F3AB-0842-8F70-8ACA0C81268B}"/>
              </a:ext>
            </a:extLst>
          </p:cNvPr>
          <p:cNvSpPr txBox="1"/>
          <p:nvPr/>
        </p:nvSpPr>
        <p:spPr>
          <a:xfrm>
            <a:off x="5953087" y="3043369"/>
            <a:ext cx="4763681" cy="461665"/>
          </a:xfrm>
          <a:prstGeom prst="rect">
            <a:avLst/>
          </a:prstGeom>
          <a:noFill/>
        </p:spPr>
        <p:txBody>
          <a:bodyPr wrap="square" rtlCol="0">
            <a:spAutoFit/>
          </a:bodyPr>
          <a:lstStyle/>
          <a:p>
            <a:r>
              <a:rPr lang="zh-TW" altLang="en-US" sz="2400" b="1">
                <a:solidFill>
                  <a:srgbClr val="0E223A"/>
                </a:solidFill>
              </a:rPr>
              <a:t>伊雲谷的過去、現在、未來</a:t>
            </a:r>
            <a:endParaRPr lang="en-US" altLang="zh-TW" sz="2400" b="1">
              <a:solidFill>
                <a:srgbClr val="0E223A"/>
              </a:solidFill>
            </a:endParaRPr>
          </a:p>
        </p:txBody>
      </p:sp>
      <p:sp>
        <p:nvSpPr>
          <p:cNvPr id="8" name="Google Shape;199;p32">
            <a:extLst>
              <a:ext uri="{FF2B5EF4-FFF2-40B4-BE49-F238E27FC236}">
                <a16:creationId xmlns:a16="http://schemas.microsoft.com/office/drawing/2014/main" id="{9E0880BF-CD0F-BD47-A358-E9821C47EEED}"/>
              </a:ext>
            </a:extLst>
          </p:cNvPr>
          <p:cNvSpPr txBox="1">
            <a:spLocks/>
          </p:cNvSpPr>
          <p:nvPr/>
        </p:nvSpPr>
        <p:spPr>
          <a:xfrm>
            <a:off x="10716768" y="3089830"/>
            <a:ext cx="746700" cy="363067"/>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b="1" kern="1200">
                <a:solidFill>
                  <a:schemeClr val="tx1"/>
                </a:solidFill>
                <a:latin typeface="Calibri" panose="020F0502020204030204" pitchFamily="34" charset="0"/>
                <a:ea typeface="+mj-ea"/>
                <a:cs typeface="Calibri" panose="020F0502020204030204" pitchFamily="34" charset="0"/>
              </a:defRPr>
            </a:lvl1pPr>
          </a:lstStyle>
          <a:p>
            <a:pPr algn="r">
              <a:spcBef>
                <a:spcPts val="0"/>
              </a:spcBef>
            </a:pPr>
            <a:r>
              <a:rPr lang="en" sz="2800">
                <a:solidFill>
                  <a:srgbClr val="43DADD"/>
                </a:solidFill>
              </a:rPr>
              <a:t>0</a:t>
            </a:r>
            <a:r>
              <a:rPr lang="en-US" sz="2800">
                <a:solidFill>
                  <a:srgbClr val="43DADD"/>
                </a:solidFill>
              </a:rPr>
              <a:t>2</a:t>
            </a:r>
            <a:endParaRPr lang="en" sz="2800">
              <a:solidFill>
                <a:srgbClr val="43DADD"/>
              </a:solidFill>
            </a:endParaRPr>
          </a:p>
        </p:txBody>
      </p:sp>
      <p:sp>
        <p:nvSpPr>
          <p:cNvPr id="10" name="文字方塊 18">
            <a:extLst>
              <a:ext uri="{FF2B5EF4-FFF2-40B4-BE49-F238E27FC236}">
                <a16:creationId xmlns:a16="http://schemas.microsoft.com/office/drawing/2014/main" id="{7797BF22-3433-564C-A9BD-8A754DE0ECAF}"/>
              </a:ext>
            </a:extLst>
          </p:cNvPr>
          <p:cNvSpPr txBox="1"/>
          <p:nvPr/>
        </p:nvSpPr>
        <p:spPr>
          <a:xfrm>
            <a:off x="5953087" y="4133154"/>
            <a:ext cx="4763681" cy="461665"/>
          </a:xfrm>
          <a:prstGeom prst="rect">
            <a:avLst/>
          </a:prstGeom>
          <a:noFill/>
        </p:spPr>
        <p:txBody>
          <a:bodyPr wrap="square" rtlCol="0">
            <a:spAutoFit/>
          </a:bodyPr>
          <a:lstStyle/>
          <a:p>
            <a:r>
              <a:rPr lang="zh-TW" altLang="en-US" sz="2400" b="1">
                <a:solidFill>
                  <a:srgbClr val="0E223A"/>
                </a:solidFill>
              </a:rPr>
              <a:t>關鍵成功因素</a:t>
            </a:r>
            <a:endParaRPr lang="en-US" altLang="zh-TW" sz="2400" b="1">
              <a:solidFill>
                <a:srgbClr val="0E223A"/>
              </a:solidFill>
            </a:endParaRPr>
          </a:p>
        </p:txBody>
      </p:sp>
      <p:sp>
        <p:nvSpPr>
          <p:cNvPr id="11" name="Google Shape;199;p32">
            <a:extLst>
              <a:ext uri="{FF2B5EF4-FFF2-40B4-BE49-F238E27FC236}">
                <a16:creationId xmlns:a16="http://schemas.microsoft.com/office/drawing/2014/main" id="{2A107972-01C7-FA46-8F69-D71F5E131E3B}"/>
              </a:ext>
            </a:extLst>
          </p:cNvPr>
          <p:cNvSpPr txBox="1">
            <a:spLocks/>
          </p:cNvSpPr>
          <p:nvPr/>
        </p:nvSpPr>
        <p:spPr>
          <a:xfrm>
            <a:off x="10716768" y="4172483"/>
            <a:ext cx="746700" cy="363067"/>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b="1" kern="1200">
                <a:solidFill>
                  <a:schemeClr val="tx1"/>
                </a:solidFill>
                <a:latin typeface="Calibri" panose="020F0502020204030204" pitchFamily="34" charset="0"/>
                <a:ea typeface="+mj-ea"/>
                <a:cs typeface="Calibri" panose="020F0502020204030204" pitchFamily="34" charset="0"/>
              </a:defRPr>
            </a:lvl1pPr>
          </a:lstStyle>
          <a:p>
            <a:pPr algn="r">
              <a:spcBef>
                <a:spcPts val="0"/>
              </a:spcBef>
            </a:pPr>
            <a:r>
              <a:rPr lang="en" sz="2800">
                <a:solidFill>
                  <a:srgbClr val="43DADD"/>
                </a:solidFill>
              </a:rPr>
              <a:t>0</a:t>
            </a:r>
            <a:r>
              <a:rPr lang="en-US" sz="2800">
                <a:solidFill>
                  <a:srgbClr val="43DADD"/>
                </a:solidFill>
              </a:rPr>
              <a:t>3</a:t>
            </a:r>
            <a:endParaRPr lang="en" sz="2800">
              <a:solidFill>
                <a:srgbClr val="43DADD"/>
              </a:solidFill>
            </a:endParaRPr>
          </a:p>
        </p:txBody>
      </p:sp>
      <p:sp>
        <p:nvSpPr>
          <p:cNvPr id="3" name="投影片編號版面配置區 2">
            <a:extLst>
              <a:ext uri="{FF2B5EF4-FFF2-40B4-BE49-F238E27FC236}">
                <a16:creationId xmlns:a16="http://schemas.microsoft.com/office/drawing/2014/main" id="{2AB00459-FC42-C5C6-EC2E-0E278E6BB3CE}"/>
              </a:ext>
            </a:extLst>
          </p:cNvPr>
          <p:cNvSpPr>
            <a:spLocks noGrp="1"/>
          </p:cNvSpPr>
          <p:nvPr>
            <p:ph type="sldNum" sz="quarter" idx="4"/>
          </p:nvPr>
        </p:nvSpPr>
        <p:spPr/>
        <p:txBody>
          <a:bodyPr/>
          <a:lstStyle/>
          <a:p>
            <a:fld id="{4BF3587E-F0D1-49C3-83EB-0AD9B27F060F}" type="slidenum">
              <a:rPr lang="en-US" smtClean="0"/>
              <a:pPr/>
              <a:t>4</a:t>
            </a:fld>
            <a:endParaRPr lang="en-US"/>
          </a:p>
        </p:txBody>
      </p:sp>
    </p:spTree>
    <p:extLst>
      <p:ext uri="{BB962C8B-B14F-4D97-AF65-F5344CB8AC3E}">
        <p14:creationId xmlns:p14="http://schemas.microsoft.com/office/powerpoint/2010/main" val="3548374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0E1-EC17-3B40-9D7B-71EFA510DC23}"/>
              </a:ext>
            </a:extLst>
          </p:cNvPr>
          <p:cNvSpPr>
            <a:spLocks noGrp="1"/>
          </p:cNvSpPr>
          <p:nvPr>
            <p:ph type="title"/>
          </p:nvPr>
        </p:nvSpPr>
        <p:spPr>
          <a:xfrm>
            <a:off x="2865809" y="3143838"/>
            <a:ext cx="6460383" cy="570324"/>
          </a:xfrm>
        </p:spPr>
        <p:txBody>
          <a:bodyPr>
            <a:normAutofit fontScale="90000"/>
          </a:bodyPr>
          <a:lstStyle/>
          <a:p>
            <a:r>
              <a:rPr lang="en-US"/>
              <a:t>REDEFINE IT WITH CLOUD</a:t>
            </a:r>
          </a:p>
        </p:txBody>
      </p:sp>
    </p:spTree>
    <p:extLst>
      <p:ext uri="{BB962C8B-B14F-4D97-AF65-F5344CB8AC3E}">
        <p14:creationId xmlns:p14="http://schemas.microsoft.com/office/powerpoint/2010/main" val="374586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BA4DC6A-2484-E33A-6099-FA0C064CC68E}"/>
              </a:ext>
            </a:extLst>
          </p:cNvPr>
          <p:cNvSpPr>
            <a:spLocks noGrp="1"/>
          </p:cNvSpPr>
          <p:nvPr>
            <p:ph type="sldNum" sz="quarter" idx="4"/>
          </p:nvPr>
        </p:nvSpPr>
        <p:spPr/>
        <p:txBody>
          <a:bodyPr/>
          <a:lstStyle/>
          <a:p>
            <a:fld id="{4BF3587E-F0D1-49C3-83EB-0AD9B27F060F}" type="slidenum">
              <a:rPr lang="en-US" smtClean="0"/>
              <a:pPr/>
              <a:t>5</a:t>
            </a:fld>
            <a:endParaRPr lang="en-US"/>
          </a:p>
        </p:txBody>
      </p:sp>
      <p:pic>
        <p:nvPicPr>
          <p:cNvPr id="6" name="圖片 5">
            <a:extLst>
              <a:ext uri="{FF2B5EF4-FFF2-40B4-BE49-F238E27FC236}">
                <a16:creationId xmlns:a16="http://schemas.microsoft.com/office/drawing/2014/main" id="{F47994B3-8037-4145-6A5C-42FC4E9EE89A}"/>
              </a:ext>
            </a:extLst>
          </p:cNvPr>
          <p:cNvPicPr>
            <a:picLocks noChangeAspect="1"/>
          </p:cNvPicPr>
          <p:nvPr/>
        </p:nvPicPr>
        <p:blipFill>
          <a:blip r:embed="rId2"/>
          <a:stretch>
            <a:fillRect/>
          </a:stretch>
        </p:blipFill>
        <p:spPr>
          <a:xfrm>
            <a:off x="0" y="0"/>
            <a:ext cx="2648932" cy="2648932"/>
          </a:xfrm>
          <a:prstGeom prst="rect">
            <a:avLst/>
          </a:prstGeom>
        </p:spPr>
      </p:pic>
      <p:sp>
        <p:nvSpPr>
          <p:cNvPr id="7" name="文字方塊 6">
            <a:extLst>
              <a:ext uri="{FF2B5EF4-FFF2-40B4-BE49-F238E27FC236}">
                <a16:creationId xmlns:a16="http://schemas.microsoft.com/office/drawing/2014/main" id="{9B058739-1326-5729-B81A-8B0A3FA05257}"/>
              </a:ext>
            </a:extLst>
          </p:cNvPr>
          <p:cNvSpPr txBox="1"/>
          <p:nvPr/>
        </p:nvSpPr>
        <p:spPr>
          <a:xfrm>
            <a:off x="2626941" y="2875002"/>
            <a:ext cx="6938118" cy="1107996"/>
          </a:xfrm>
          <a:prstGeom prst="rect">
            <a:avLst/>
          </a:prstGeom>
          <a:noFill/>
        </p:spPr>
        <p:txBody>
          <a:bodyPr wrap="none" rtlCol="0">
            <a:spAutoFit/>
          </a:bodyPr>
          <a:lstStyle/>
          <a:p>
            <a:r>
              <a:rPr lang="zh-TW" altLang="en-US" sz="6600" b="1">
                <a:solidFill>
                  <a:srgbClr val="1B4889"/>
                </a:solidFill>
                <a:latin typeface="+mn-ea"/>
              </a:rPr>
              <a:t>雲端服務 是什麼 </a:t>
            </a:r>
            <a:r>
              <a:rPr lang="en-US" altLang="zh-TW" sz="6600" b="1">
                <a:solidFill>
                  <a:srgbClr val="1B4889"/>
                </a:solidFill>
                <a:latin typeface="+mn-ea"/>
              </a:rPr>
              <a:t>?</a:t>
            </a:r>
            <a:endParaRPr lang="zh-TW" altLang="en-US" sz="6600" b="1">
              <a:solidFill>
                <a:srgbClr val="1B4889"/>
              </a:solidFill>
              <a:latin typeface="+mn-ea"/>
            </a:endParaRPr>
          </a:p>
        </p:txBody>
      </p:sp>
    </p:spTree>
    <p:extLst>
      <p:ext uri="{BB962C8B-B14F-4D97-AF65-F5344CB8AC3E}">
        <p14:creationId xmlns:p14="http://schemas.microsoft.com/office/powerpoint/2010/main" val="325684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2824" y="2822522"/>
            <a:ext cx="2871629" cy="666977"/>
          </a:xfrm>
          <a:prstGeom prst="rect">
            <a:avLst/>
          </a:prstGeom>
          <a:noFill/>
        </p:spPr>
        <p:txBody>
          <a:bodyPr wrap="square" rtlCol="0">
            <a:spAutoFit/>
          </a:bodyPr>
          <a:lstStyle/>
          <a:p>
            <a:pPr algn="ctr" defTabSz="609570">
              <a:defRPr/>
            </a:pPr>
            <a:r>
              <a:rPr lang="zh-TW" altLang="en-US" sz="1867" b="1">
                <a:solidFill>
                  <a:srgbClr val="FF9900"/>
                </a:solidFill>
                <a:latin typeface="Arial"/>
                <a:ea typeface="微軟正黑體" panose="020B0604030504040204" pitchFamily="34" charset="-120"/>
              </a:rPr>
              <a:t>零負擔</a:t>
            </a:r>
            <a:r>
              <a:rPr lang="zh-TW" altLang="en-US" sz="1867" b="1">
                <a:solidFill>
                  <a:srgbClr val="FFFFFF"/>
                </a:solidFill>
                <a:latin typeface="Arial"/>
                <a:ea typeface="微軟正黑體" panose="020B0604030504040204" pitchFamily="34" charset="-120"/>
              </a:rPr>
              <a:t>：</a:t>
            </a:r>
            <a:r>
              <a:rPr lang="zh-TW" altLang="en-US" sz="1867">
                <a:solidFill>
                  <a:srgbClr val="FFFFFF"/>
                </a:solidFill>
                <a:latin typeface="Arial"/>
                <a:ea typeface="微軟正黑體" panose="020B0604030504040204" pitchFamily="34" charset="-120"/>
              </a:rPr>
              <a:t>無預付</a:t>
            </a:r>
            <a:endParaRPr lang="en-US" altLang="zh-TW" sz="1867">
              <a:solidFill>
                <a:srgbClr val="FFFFFF"/>
              </a:solidFill>
              <a:latin typeface="Arial"/>
              <a:ea typeface="微軟正黑體" panose="020B0604030504040204" pitchFamily="34" charset="-120"/>
            </a:endParaRPr>
          </a:p>
          <a:p>
            <a:pPr algn="ctr" defTabSz="609570">
              <a:defRPr/>
            </a:pPr>
            <a:r>
              <a:rPr lang="zh-TW" altLang="en-US" sz="1867">
                <a:solidFill>
                  <a:srgbClr val="FFFFFF"/>
                </a:solidFill>
                <a:latin typeface="Arial"/>
                <a:ea typeface="微軟正黑體" panose="020B0604030504040204" pitchFamily="34" charset="-120"/>
              </a:rPr>
              <a:t>用多少算多少</a:t>
            </a:r>
            <a:endParaRPr lang="en-US" sz="1867">
              <a:solidFill>
                <a:srgbClr val="FFFFFF"/>
              </a:solidFill>
              <a:latin typeface="Arial"/>
            </a:endParaRPr>
          </a:p>
        </p:txBody>
      </p:sp>
      <p:sp>
        <p:nvSpPr>
          <p:cNvPr id="5" name="TextBox 4"/>
          <p:cNvSpPr txBox="1"/>
          <p:nvPr/>
        </p:nvSpPr>
        <p:spPr>
          <a:xfrm>
            <a:off x="9100797" y="2822521"/>
            <a:ext cx="2384175" cy="666977"/>
          </a:xfrm>
          <a:prstGeom prst="rect">
            <a:avLst/>
          </a:prstGeom>
          <a:noFill/>
        </p:spPr>
        <p:txBody>
          <a:bodyPr wrap="square" rtlCol="0">
            <a:spAutoFit/>
          </a:bodyPr>
          <a:lstStyle/>
          <a:p>
            <a:pPr algn="ctr" defTabSz="609570">
              <a:defRPr/>
            </a:pPr>
            <a:r>
              <a:rPr lang="zh-TW" altLang="en-US" sz="1867" b="1">
                <a:solidFill>
                  <a:srgbClr val="FF9900"/>
                </a:solidFill>
                <a:latin typeface="Arial"/>
                <a:ea typeface="微軟正黑體" panose="020B0604030504040204" pitchFamily="34" charset="-120"/>
              </a:rPr>
              <a:t>靈活性</a:t>
            </a:r>
            <a:r>
              <a:rPr lang="zh-TW" altLang="en-US" sz="1867">
                <a:solidFill>
                  <a:srgbClr val="FFFFFF"/>
                </a:solidFill>
                <a:latin typeface="Arial"/>
                <a:ea typeface="微軟正黑體" panose="020B0604030504040204" pitchFamily="34" charset="-120"/>
              </a:rPr>
              <a:t>：縮短服務／產品上市時間</a:t>
            </a:r>
            <a:endParaRPr lang="en-US" sz="1867">
              <a:solidFill>
                <a:srgbClr val="FFFFFF"/>
              </a:solidFill>
              <a:latin typeface="Arial"/>
            </a:endParaRPr>
          </a:p>
        </p:txBody>
      </p:sp>
      <p:sp>
        <p:nvSpPr>
          <p:cNvPr id="6" name="TextBox 5"/>
          <p:cNvSpPr txBox="1"/>
          <p:nvPr/>
        </p:nvSpPr>
        <p:spPr>
          <a:xfrm>
            <a:off x="6846897" y="4993849"/>
            <a:ext cx="1940873" cy="666977"/>
          </a:xfrm>
          <a:prstGeom prst="rect">
            <a:avLst/>
          </a:prstGeom>
          <a:noFill/>
        </p:spPr>
        <p:txBody>
          <a:bodyPr wrap="square" rtlCol="0">
            <a:spAutoFit/>
          </a:bodyPr>
          <a:lstStyle/>
          <a:p>
            <a:pPr algn="ctr" defTabSz="609570">
              <a:defRPr/>
            </a:pPr>
            <a:r>
              <a:rPr lang="zh-TW" altLang="en-US" sz="1867" b="1">
                <a:solidFill>
                  <a:srgbClr val="FF9900"/>
                </a:solidFill>
                <a:latin typeface="Arial"/>
                <a:ea typeface="微軟正黑體" panose="020B0604030504040204" pitchFamily="34" charset="-120"/>
              </a:rPr>
              <a:t>擴展性</a:t>
            </a:r>
            <a:r>
              <a:rPr lang="zh-TW" altLang="en-US" sz="1867" b="1">
                <a:solidFill>
                  <a:srgbClr val="FFFFFF"/>
                </a:solidFill>
                <a:latin typeface="Arial"/>
                <a:ea typeface="微軟正黑體" panose="020B0604030504040204" pitchFamily="34" charset="-120"/>
              </a:rPr>
              <a:t>：</a:t>
            </a:r>
            <a:r>
              <a:rPr lang="zh-TW" altLang="en-US" sz="1867">
                <a:solidFill>
                  <a:srgbClr val="FFFFFF"/>
                </a:solidFill>
                <a:latin typeface="Arial"/>
                <a:ea typeface="微軟正黑體" panose="020B0604030504040204" pitchFamily="34" charset="-120"/>
              </a:rPr>
              <a:t>依需求擴展與縮減資源</a:t>
            </a:r>
            <a:endParaRPr lang="en-US" sz="1867">
              <a:solidFill>
                <a:srgbClr val="FFFFFF"/>
              </a:solidFill>
              <a:latin typeface="Arial"/>
            </a:endParaRPr>
          </a:p>
        </p:txBody>
      </p:sp>
      <p:sp>
        <p:nvSpPr>
          <p:cNvPr id="7" name="TextBox 6"/>
          <p:cNvSpPr txBox="1"/>
          <p:nvPr/>
        </p:nvSpPr>
        <p:spPr>
          <a:xfrm>
            <a:off x="9096147" y="4993849"/>
            <a:ext cx="2388824" cy="666977"/>
          </a:xfrm>
          <a:prstGeom prst="rect">
            <a:avLst/>
          </a:prstGeom>
          <a:noFill/>
        </p:spPr>
        <p:txBody>
          <a:bodyPr wrap="square" rtlCol="0">
            <a:spAutoFit/>
          </a:bodyPr>
          <a:lstStyle/>
          <a:p>
            <a:pPr algn="ctr" defTabSz="609570">
              <a:defRPr/>
            </a:pPr>
            <a:r>
              <a:rPr lang="zh-TW" altLang="en-US" sz="1867" b="1">
                <a:solidFill>
                  <a:srgbClr val="FF9900"/>
                </a:solidFill>
                <a:latin typeface="Arial"/>
                <a:ea typeface="微軟正黑體" panose="020B0604030504040204" pitchFamily="34" charset="-120"/>
              </a:rPr>
              <a:t>自助服務</a:t>
            </a:r>
            <a:r>
              <a:rPr lang="zh-TW" altLang="en-US" sz="1867">
                <a:solidFill>
                  <a:srgbClr val="FFFFFF"/>
                </a:solidFill>
                <a:latin typeface="Arial"/>
                <a:ea typeface="微軟正黑體" panose="020B0604030504040204" pitchFamily="34" charset="-120"/>
              </a:rPr>
              <a:t>：輕鬆取得雲端服務與工具</a:t>
            </a:r>
            <a:endParaRPr lang="en-US" sz="1867">
              <a:solidFill>
                <a:srgbClr val="FFFFFF"/>
              </a:solidFill>
              <a:latin typeface="Aria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9493" y="3713086"/>
            <a:ext cx="1285252" cy="1285252"/>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2674" y="1347894"/>
            <a:ext cx="1591932" cy="159193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5345" y="3553966"/>
            <a:ext cx="1590428" cy="159042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38758" y="1367226"/>
            <a:ext cx="1508253" cy="1508253"/>
          </a:xfrm>
          <a:prstGeom prst="rect">
            <a:avLst/>
          </a:prstGeom>
        </p:spPr>
      </p:pic>
      <p:sp>
        <p:nvSpPr>
          <p:cNvPr id="12" name="Rectangle 11"/>
          <p:cNvSpPr/>
          <p:nvPr/>
        </p:nvSpPr>
        <p:spPr>
          <a:xfrm>
            <a:off x="6327286" y="768652"/>
            <a:ext cx="5362565" cy="5056067"/>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srgbClr val="FCB64C"/>
              </a:solidFill>
              <a:latin typeface="Arial"/>
            </a:endParaRPr>
          </a:p>
        </p:txBody>
      </p:sp>
      <p:sp>
        <p:nvSpPr>
          <p:cNvPr id="13" name="Title 1"/>
          <p:cNvSpPr txBox="1">
            <a:spLocks/>
          </p:cNvSpPr>
          <p:nvPr/>
        </p:nvSpPr>
        <p:spPr>
          <a:xfrm>
            <a:off x="7576731" y="424327"/>
            <a:ext cx="2863675" cy="727655"/>
          </a:xfrm>
          <a:prstGeom prst="rect">
            <a:avLst/>
          </a:prstGeom>
          <a:solidFill>
            <a:schemeClr val="tx2">
              <a:lumMod val="50000"/>
            </a:schemeClr>
          </a:solidFill>
        </p:spPr>
        <p:txBody>
          <a:bodyPr/>
          <a:lstStyle>
            <a:lvl1pPr algn="l" defTabSz="457200" rtl="0" eaLnBrk="1" latinLnBrk="0" hangingPunct="1">
              <a:spcBef>
                <a:spcPct val="0"/>
              </a:spcBef>
              <a:buNone/>
              <a:defRPr sz="2800" b="0" i="0" kern="1200">
                <a:solidFill>
                  <a:schemeClr val="accent6">
                    <a:lumMod val="50000"/>
                  </a:schemeClr>
                </a:solidFill>
                <a:latin typeface="Amazon Ember Regular" charset="0"/>
                <a:ea typeface="+mj-ea"/>
                <a:cs typeface="Amazon Ember Regular" charset="0"/>
              </a:defRPr>
            </a:lvl1pPr>
          </a:lstStyle>
          <a:p>
            <a:pPr defTabSz="609570">
              <a:defRPr/>
            </a:pPr>
            <a:r>
              <a:rPr lang="zh-TW" altLang="en-US" sz="4267" b="1">
                <a:solidFill>
                  <a:srgbClr val="FF9900"/>
                </a:solidFill>
                <a:ea typeface="微軟正黑體" panose="020B0604030504040204" pitchFamily="34" charset="-120"/>
              </a:rPr>
              <a:t>雲端環境</a:t>
            </a:r>
            <a:endParaRPr lang="en-US" sz="4267" b="1">
              <a:solidFill>
                <a:srgbClr val="FF9900"/>
              </a:solidFill>
            </a:endParaRPr>
          </a:p>
        </p:txBody>
      </p:sp>
      <p:pic>
        <p:nvPicPr>
          <p:cNvPr id="14" name="Picture 13"/>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990551" y="318798"/>
            <a:ext cx="899708" cy="899708"/>
          </a:xfrm>
          <a:prstGeom prst="rect">
            <a:avLst/>
          </a:prstGeom>
        </p:spPr>
      </p:pic>
      <p:sp>
        <p:nvSpPr>
          <p:cNvPr id="15" name="Rectangle 14"/>
          <p:cNvSpPr/>
          <p:nvPr/>
        </p:nvSpPr>
        <p:spPr>
          <a:xfrm>
            <a:off x="391519" y="794355"/>
            <a:ext cx="5362565" cy="5056068"/>
          </a:xfrm>
          <a:prstGeom prst="rect">
            <a:avLst/>
          </a:prstGeom>
          <a:noFill/>
          <a:ln w="38100">
            <a:solidFill>
              <a:schemeClr val="accent6">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a:solidFill>
                <a:srgbClr val="FFFFFF"/>
              </a:solidFill>
              <a:latin typeface="Arial"/>
            </a:endParaRPr>
          </a:p>
        </p:txBody>
      </p:sp>
      <p:sp>
        <p:nvSpPr>
          <p:cNvPr id="16" name="TextBox 15"/>
          <p:cNvSpPr txBox="1"/>
          <p:nvPr/>
        </p:nvSpPr>
        <p:spPr>
          <a:xfrm>
            <a:off x="1133044" y="2822521"/>
            <a:ext cx="1590845" cy="666977"/>
          </a:xfrm>
          <a:prstGeom prst="rect">
            <a:avLst/>
          </a:prstGeom>
          <a:noFill/>
          <a:ln>
            <a:noFill/>
          </a:ln>
        </p:spPr>
        <p:txBody>
          <a:bodyPr wrap="square" rtlCol="0">
            <a:spAutoFit/>
          </a:bodyPr>
          <a:lstStyle/>
          <a:p>
            <a:pPr algn="ctr" defTabSz="609570">
              <a:defRPr/>
            </a:pPr>
            <a:r>
              <a:rPr lang="zh-TW" altLang="en-US" sz="1867" b="1">
                <a:latin typeface="Arial"/>
                <a:ea typeface="微軟正黑體" panose="020B0604030504040204" pitchFamily="34" charset="-120"/>
              </a:rPr>
              <a:t>預估用量</a:t>
            </a:r>
            <a:endParaRPr lang="en-US" altLang="zh-TW" sz="1867" b="1">
              <a:latin typeface="Arial"/>
              <a:ea typeface="微軟正黑體" panose="020B0604030504040204" pitchFamily="34" charset="-120"/>
            </a:endParaRPr>
          </a:p>
          <a:p>
            <a:pPr algn="ctr" defTabSz="609570">
              <a:defRPr/>
            </a:pPr>
            <a:r>
              <a:rPr lang="zh-TW" altLang="en-US" sz="1867" b="1">
                <a:latin typeface="Arial"/>
                <a:ea typeface="微軟正黑體" panose="020B0604030504040204" pitchFamily="34" charset="-120"/>
              </a:rPr>
              <a:t>做設備採購</a:t>
            </a:r>
            <a:endParaRPr lang="en-US" sz="1867" b="1">
              <a:latin typeface="Arial"/>
            </a:endParaRPr>
          </a:p>
        </p:txBody>
      </p:sp>
      <p:sp>
        <p:nvSpPr>
          <p:cNvPr id="17" name="TextBox 16"/>
          <p:cNvSpPr txBox="1"/>
          <p:nvPr/>
        </p:nvSpPr>
        <p:spPr>
          <a:xfrm>
            <a:off x="3041009" y="2822522"/>
            <a:ext cx="2070535" cy="666977"/>
          </a:xfrm>
          <a:prstGeom prst="rect">
            <a:avLst/>
          </a:prstGeom>
          <a:noFill/>
          <a:ln>
            <a:noFill/>
          </a:ln>
        </p:spPr>
        <p:txBody>
          <a:bodyPr wrap="square" rtlCol="0">
            <a:spAutoFit/>
          </a:bodyPr>
          <a:lstStyle/>
          <a:p>
            <a:pPr algn="ctr" defTabSz="609570">
              <a:defRPr/>
            </a:pPr>
            <a:r>
              <a:rPr lang="zh-TW" altLang="en-US" sz="1867" b="1">
                <a:latin typeface="Arial"/>
                <a:ea typeface="微軟正黑體" panose="020B0604030504040204" pitchFamily="34" charset="-120"/>
              </a:rPr>
              <a:t>設備運維</a:t>
            </a:r>
            <a:endParaRPr lang="en-US" altLang="zh-TW" sz="1867" b="1">
              <a:latin typeface="Arial"/>
              <a:ea typeface="微軟正黑體" panose="020B0604030504040204" pitchFamily="34" charset="-120"/>
            </a:endParaRPr>
          </a:p>
          <a:p>
            <a:pPr algn="ctr" defTabSz="609570">
              <a:defRPr/>
            </a:pPr>
            <a:r>
              <a:rPr lang="zh-TW" altLang="en-US" sz="1867" b="1">
                <a:latin typeface="Arial"/>
                <a:ea typeface="微軟正黑體" panose="020B0604030504040204" pitchFamily="34" charset="-120"/>
              </a:rPr>
              <a:t>人力與管理</a:t>
            </a:r>
            <a:endParaRPr lang="en-US" sz="1867" b="1">
              <a:latin typeface="Arial"/>
            </a:endParaRPr>
          </a:p>
        </p:txBody>
      </p:sp>
      <p:sp>
        <p:nvSpPr>
          <p:cNvPr id="18" name="TextBox 17"/>
          <p:cNvSpPr txBox="1"/>
          <p:nvPr/>
        </p:nvSpPr>
        <p:spPr>
          <a:xfrm>
            <a:off x="1224560" y="5137479"/>
            <a:ext cx="1393413" cy="379656"/>
          </a:xfrm>
          <a:prstGeom prst="rect">
            <a:avLst/>
          </a:prstGeom>
          <a:noFill/>
          <a:ln>
            <a:noFill/>
          </a:ln>
        </p:spPr>
        <p:txBody>
          <a:bodyPr wrap="square" rtlCol="0">
            <a:spAutoFit/>
          </a:bodyPr>
          <a:lstStyle/>
          <a:p>
            <a:pPr algn="ctr" defTabSz="609570">
              <a:defRPr/>
            </a:pPr>
            <a:r>
              <a:rPr lang="zh-TW" altLang="en-US" sz="1867" b="1">
                <a:latin typeface="Arial"/>
                <a:ea typeface="微軟正黑體" panose="020B0604030504040204" pitchFamily="34" charset="-120"/>
              </a:rPr>
              <a:t>簽訂合約</a:t>
            </a:r>
            <a:endParaRPr lang="en-US" sz="1867" b="1">
              <a:latin typeface="Arial"/>
            </a:endParaRPr>
          </a:p>
        </p:txBody>
      </p:sp>
      <p:grpSp>
        <p:nvGrpSpPr>
          <p:cNvPr id="19" name="Group 18"/>
          <p:cNvGrpSpPr/>
          <p:nvPr/>
        </p:nvGrpSpPr>
        <p:grpSpPr>
          <a:xfrm>
            <a:off x="1154217" y="3625843"/>
            <a:ext cx="1517992" cy="1478573"/>
            <a:chOff x="235853" y="3071582"/>
            <a:chExt cx="1213876" cy="1215380"/>
          </a:xfrm>
        </p:grpSpPr>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853" y="3124533"/>
              <a:ext cx="1162429" cy="1162429"/>
            </a:xfrm>
            <a:prstGeom prst="rect">
              <a:avLst/>
            </a:prstGeom>
            <a:ln>
              <a:noFill/>
            </a:ln>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300" y="3071582"/>
              <a:ext cx="1162429" cy="1162429"/>
            </a:xfrm>
            <a:prstGeom prst="rect">
              <a:avLst/>
            </a:prstGeom>
            <a:ln>
              <a:noFill/>
            </a:ln>
          </p:spPr>
        </p:pic>
      </p:grpSp>
      <p:sp>
        <p:nvSpPr>
          <p:cNvPr id="22" name="TextBox 21"/>
          <p:cNvSpPr txBox="1"/>
          <p:nvPr/>
        </p:nvSpPr>
        <p:spPr>
          <a:xfrm>
            <a:off x="2926352" y="5149754"/>
            <a:ext cx="2185192" cy="379656"/>
          </a:xfrm>
          <a:prstGeom prst="rect">
            <a:avLst/>
          </a:prstGeom>
          <a:noFill/>
          <a:ln>
            <a:noFill/>
          </a:ln>
        </p:spPr>
        <p:txBody>
          <a:bodyPr wrap="square" rtlCol="0">
            <a:spAutoFit/>
          </a:bodyPr>
          <a:lstStyle/>
          <a:p>
            <a:pPr algn="ctr" defTabSz="609570">
              <a:defRPr/>
            </a:pPr>
            <a:r>
              <a:rPr lang="zh-TW" altLang="en-US" sz="1867" b="1">
                <a:latin typeface="Arial"/>
                <a:ea typeface="微軟正黑體" panose="020B0604030504040204" pitchFamily="34" charset="-120"/>
              </a:rPr>
              <a:t>初期大筆資金投入</a:t>
            </a:r>
            <a:endParaRPr lang="en-US" sz="1867" b="1">
              <a:latin typeface="Arial"/>
            </a:endParaRPr>
          </a:p>
        </p:txBody>
      </p:sp>
      <p:grpSp>
        <p:nvGrpSpPr>
          <p:cNvPr id="23" name="Group 22"/>
          <p:cNvGrpSpPr/>
          <p:nvPr/>
        </p:nvGrpSpPr>
        <p:grpSpPr>
          <a:xfrm>
            <a:off x="3242040" y="1589666"/>
            <a:ext cx="1679635" cy="1035973"/>
            <a:chOff x="2503927" y="3116709"/>
            <a:chExt cx="1086625" cy="670214"/>
          </a:xfrm>
        </p:grpSpPr>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004784" y="3185931"/>
              <a:ext cx="585768" cy="585768"/>
            </a:xfrm>
            <a:prstGeom prst="rect">
              <a:avLst/>
            </a:prstGeom>
            <a:ln>
              <a:noFill/>
            </a:ln>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3927" y="3116709"/>
              <a:ext cx="670214" cy="670214"/>
            </a:xfrm>
            <a:prstGeom prst="rect">
              <a:avLst/>
            </a:prstGeom>
            <a:ln>
              <a:noFill/>
            </a:ln>
          </p:spPr>
        </p:pic>
      </p:grpSp>
      <p:grpSp>
        <p:nvGrpSpPr>
          <p:cNvPr id="26" name="Group 25"/>
          <p:cNvGrpSpPr/>
          <p:nvPr/>
        </p:nvGrpSpPr>
        <p:grpSpPr>
          <a:xfrm flipH="1">
            <a:off x="997735" y="1354362"/>
            <a:ext cx="1653301" cy="1393615"/>
            <a:chOff x="258132" y="855927"/>
            <a:chExt cx="1555257" cy="1310971"/>
          </a:xfrm>
        </p:grpSpPr>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2645" y="855927"/>
              <a:ext cx="1190744" cy="1190744"/>
            </a:xfrm>
            <a:prstGeom prst="rect">
              <a:avLst/>
            </a:prstGeom>
            <a:ln>
              <a:noFill/>
            </a:ln>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8132" y="1242612"/>
              <a:ext cx="924285" cy="924286"/>
            </a:xfrm>
            <a:prstGeom prst="rect">
              <a:avLst/>
            </a:prstGeom>
            <a:ln>
              <a:noFill/>
            </a:ln>
          </p:spPr>
        </p:pic>
      </p:grpSp>
      <p:sp>
        <p:nvSpPr>
          <p:cNvPr id="29" name="Rectangle 28"/>
          <p:cNvSpPr/>
          <p:nvPr/>
        </p:nvSpPr>
        <p:spPr>
          <a:xfrm>
            <a:off x="1584270" y="400589"/>
            <a:ext cx="2977063" cy="748988"/>
          </a:xfrm>
          <a:prstGeom prst="rect">
            <a:avLst/>
          </a:prstGeom>
          <a:solidFill>
            <a:schemeClr val="tx2">
              <a:lumMod val="50000"/>
            </a:schemeClr>
          </a:solidFill>
          <a:ln>
            <a:noFill/>
          </a:ln>
        </p:spPr>
        <p:txBody>
          <a:bodyPr wrap="square">
            <a:spAutoFit/>
          </a:bodyPr>
          <a:lstStyle/>
          <a:p>
            <a:pPr algn="ctr" defTabSz="609570">
              <a:defRPr/>
            </a:pPr>
            <a:r>
              <a:rPr lang="zh-TW" altLang="en-US" sz="4267" b="1">
                <a:solidFill>
                  <a:srgbClr val="545B64">
                    <a:lumMod val="20000"/>
                    <a:lumOff val="80000"/>
                  </a:srgbClr>
                </a:solidFill>
                <a:latin typeface="Arial"/>
                <a:ea typeface="微軟正黑體" panose="020B0604030504040204" pitchFamily="34" charset="-120"/>
                <a:cs typeface="Arial"/>
              </a:rPr>
              <a:t>傳統環境</a:t>
            </a:r>
            <a:endParaRPr lang="en-US" sz="2667">
              <a:solidFill>
                <a:srgbClr val="545B64">
                  <a:lumMod val="20000"/>
                  <a:lumOff val="80000"/>
                </a:srgbClr>
              </a:solidFill>
              <a:latin typeface="Arial"/>
            </a:endParaRPr>
          </a:p>
        </p:txBody>
      </p:sp>
      <p:sp>
        <p:nvSpPr>
          <p:cNvPr id="30" name="TextBox 29"/>
          <p:cNvSpPr txBox="1"/>
          <p:nvPr/>
        </p:nvSpPr>
        <p:spPr>
          <a:xfrm>
            <a:off x="3635228" y="3469354"/>
            <a:ext cx="791203" cy="1733680"/>
          </a:xfrm>
          <a:prstGeom prst="rect">
            <a:avLst/>
          </a:prstGeom>
          <a:noFill/>
          <a:ln>
            <a:noFill/>
          </a:ln>
        </p:spPr>
        <p:txBody>
          <a:bodyPr wrap="square" rtlCol="0">
            <a:spAutoFit/>
          </a:bodyPr>
          <a:lstStyle/>
          <a:p>
            <a:pPr defTabSz="609570">
              <a:defRPr/>
            </a:pPr>
            <a:r>
              <a:rPr lang="en-US" sz="10666" b="1">
                <a:ln w="22225">
                  <a:solidFill>
                    <a:srgbClr val="69AE35">
                      <a:lumMod val="50000"/>
                    </a:srgbClr>
                  </a:solidFill>
                  <a:prstDash val="solid"/>
                </a:ln>
                <a:solidFill>
                  <a:srgbClr val="69AE35">
                    <a:lumMod val="75000"/>
                  </a:srgbClr>
                </a:solidFill>
                <a:latin typeface="Arial"/>
              </a:rPr>
              <a:t>$</a:t>
            </a:r>
          </a:p>
        </p:txBody>
      </p:sp>
    </p:spTree>
    <p:extLst>
      <p:ext uri="{BB962C8B-B14F-4D97-AF65-F5344CB8AC3E}">
        <p14:creationId xmlns:p14="http://schemas.microsoft.com/office/powerpoint/2010/main" val="573797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1E6A4B0-8794-403A-96CA-E4CE5CF69B4D}"/>
              </a:ext>
            </a:extLst>
          </p:cNvPr>
          <p:cNvSpPr txBox="1"/>
          <p:nvPr/>
        </p:nvSpPr>
        <p:spPr>
          <a:xfrm>
            <a:off x="665967" y="3785094"/>
            <a:ext cx="3383519" cy="1154162"/>
          </a:xfrm>
          <a:prstGeom prst="rect">
            <a:avLst/>
          </a:prstGeom>
          <a:noFill/>
        </p:spPr>
        <p:txBody>
          <a:bodyPr wrap="square" rtlCol="0">
            <a:spAutoFit/>
          </a:bodyPr>
          <a:lstStyle/>
          <a:p>
            <a:pPr algn="ctr">
              <a:spcBef>
                <a:spcPts val="600"/>
              </a:spcBef>
            </a:pPr>
            <a:r>
              <a:rPr lang="zh-TW" altLang="en-US" sz="2400" b="1">
                <a:solidFill>
                  <a:schemeClr val="bg2">
                    <a:lumMod val="25000"/>
                  </a:schemeClr>
                </a:solidFill>
                <a:ea typeface="Microsoft JhengHei" panose="020B0604030504040204" pitchFamily="34" charset="-120"/>
              </a:rPr>
              <a:t>成本優化</a:t>
            </a:r>
          </a:p>
          <a:p>
            <a:pPr algn="ctr">
              <a:spcBef>
                <a:spcPts val="600"/>
              </a:spcBef>
            </a:pPr>
            <a:r>
              <a:rPr lang="zh-TW" altLang="en-US" sz="2000">
                <a:solidFill>
                  <a:schemeClr val="bg2">
                    <a:lumMod val="25000"/>
                  </a:schemeClr>
                </a:solidFill>
                <a:ea typeface="Microsoft JhengHei" panose="020B0604030504040204" pitchFamily="34" charset="-120"/>
              </a:rPr>
              <a:t>數據平台重新架構，可為客戶節省超過 </a:t>
            </a:r>
            <a:r>
              <a:rPr lang="en-US" altLang="zh-TW" sz="2000">
                <a:solidFill>
                  <a:schemeClr val="bg2">
                    <a:lumMod val="25000"/>
                  </a:schemeClr>
                </a:solidFill>
                <a:ea typeface="Microsoft JhengHei" panose="020B0604030504040204" pitchFamily="34" charset="-120"/>
              </a:rPr>
              <a:t>40</a:t>
            </a:r>
            <a:r>
              <a:rPr lang="zh-TW" altLang="en-US" sz="2000">
                <a:solidFill>
                  <a:schemeClr val="bg2">
                    <a:lumMod val="25000"/>
                  </a:schemeClr>
                </a:solidFill>
                <a:ea typeface="Microsoft JhengHei" panose="020B0604030504040204" pitchFamily="34" charset="-120"/>
              </a:rPr>
              <a:t>％</a:t>
            </a:r>
            <a:r>
              <a:rPr lang="en-US" altLang="zh-TW" sz="2000">
                <a:solidFill>
                  <a:schemeClr val="bg2">
                    <a:lumMod val="25000"/>
                  </a:schemeClr>
                </a:solidFill>
                <a:ea typeface="Microsoft JhengHei" panose="020B0604030504040204" pitchFamily="34" charset="-120"/>
              </a:rPr>
              <a:t>+</a:t>
            </a:r>
            <a:r>
              <a:rPr lang="zh-TW" altLang="en-US" sz="2000">
                <a:solidFill>
                  <a:schemeClr val="bg2">
                    <a:lumMod val="25000"/>
                  </a:schemeClr>
                </a:solidFill>
                <a:ea typeface="Microsoft JhengHei" panose="020B0604030504040204" pitchFamily="34" charset="-120"/>
              </a:rPr>
              <a:t>的成本</a:t>
            </a:r>
            <a:endParaRPr lang="en-US" sz="1600">
              <a:solidFill>
                <a:schemeClr val="bg2">
                  <a:lumMod val="25000"/>
                </a:schemeClr>
              </a:solidFill>
              <a:ea typeface="Microsoft JhengHei" panose="020B0604030504040204" pitchFamily="34" charset="-120"/>
            </a:endParaRPr>
          </a:p>
        </p:txBody>
      </p:sp>
      <p:sp>
        <p:nvSpPr>
          <p:cNvPr id="12" name="TextBox 11">
            <a:extLst>
              <a:ext uri="{FF2B5EF4-FFF2-40B4-BE49-F238E27FC236}">
                <a16:creationId xmlns:a16="http://schemas.microsoft.com/office/drawing/2014/main" id="{EC59666B-2B85-4557-80AC-86C87BE659F2}"/>
              </a:ext>
            </a:extLst>
          </p:cNvPr>
          <p:cNvSpPr txBox="1"/>
          <p:nvPr/>
        </p:nvSpPr>
        <p:spPr>
          <a:xfrm>
            <a:off x="4573027" y="3815871"/>
            <a:ext cx="3161698" cy="1092607"/>
          </a:xfrm>
          <a:prstGeom prst="rect">
            <a:avLst/>
          </a:prstGeom>
          <a:noFill/>
        </p:spPr>
        <p:txBody>
          <a:bodyPr wrap="square" rtlCol="0">
            <a:spAutoFit/>
          </a:bodyPr>
          <a:lstStyle/>
          <a:p>
            <a:pPr algn="ctr">
              <a:spcBef>
                <a:spcPts val="600"/>
              </a:spcBef>
            </a:pPr>
            <a:r>
              <a:rPr lang="zh-TW" altLang="en-US" sz="2400" b="1">
                <a:solidFill>
                  <a:schemeClr val="bg2">
                    <a:lumMod val="25000"/>
                  </a:schemeClr>
                </a:solidFill>
                <a:ea typeface="Microsoft JhengHei" panose="020B0604030504040204" pitchFamily="34" charset="-120"/>
              </a:rPr>
              <a:t>數據分析效能提升</a:t>
            </a:r>
          </a:p>
          <a:p>
            <a:pPr algn="ctr">
              <a:spcBef>
                <a:spcPts val="600"/>
              </a:spcBef>
            </a:pPr>
            <a:r>
              <a:rPr lang="zh-TW" altLang="en-US">
                <a:solidFill>
                  <a:schemeClr val="bg2">
                    <a:lumMod val="25000"/>
                  </a:schemeClr>
                </a:solidFill>
                <a:ea typeface="Microsoft JhengHei" panose="020B0604030504040204" pitchFamily="34" charset="-120"/>
              </a:rPr>
              <a:t>實施後將數據處理和 </a:t>
            </a:r>
            <a:r>
              <a:rPr lang="en-US">
                <a:solidFill>
                  <a:schemeClr val="bg2">
                    <a:lumMod val="25000"/>
                  </a:schemeClr>
                </a:solidFill>
                <a:ea typeface="Microsoft JhengHei" panose="020B0604030504040204" pitchFamily="34" charset="-120"/>
              </a:rPr>
              <a:t>AI / ML</a:t>
            </a:r>
            <a:r>
              <a:rPr lang="zh-TW" altLang="en-US">
                <a:solidFill>
                  <a:schemeClr val="bg2">
                    <a:lumMod val="25000"/>
                  </a:schemeClr>
                </a:solidFill>
                <a:ea typeface="Microsoft JhengHei" panose="020B0604030504040204" pitchFamily="34" charset="-120"/>
              </a:rPr>
              <a:t>的性能提高 </a:t>
            </a:r>
            <a:r>
              <a:rPr lang="en-US" altLang="zh-TW">
                <a:solidFill>
                  <a:schemeClr val="bg2">
                    <a:lumMod val="25000"/>
                  </a:schemeClr>
                </a:solidFill>
                <a:ea typeface="Microsoft JhengHei" panose="020B0604030504040204" pitchFamily="34" charset="-120"/>
              </a:rPr>
              <a:t>80</a:t>
            </a:r>
            <a:r>
              <a:rPr lang="zh-TW" altLang="en-US">
                <a:solidFill>
                  <a:schemeClr val="bg2">
                    <a:lumMod val="25000"/>
                  </a:schemeClr>
                </a:solidFill>
                <a:ea typeface="Microsoft JhengHei" panose="020B0604030504040204" pitchFamily="34" charset="-120"/>
              </a:rPr>
              <a:t>％ 以上</a:t>
            </a:r>
            <a:endParaRPr lang="en-US" sz="1400">
              <a:solidFill>
                <a:schemeClr val="bg2">
                  <a:lumMod val="25000"/>
                </a:schemeClr>
              </a:solidFill>
              <a:ea typeface="Microsoft JhengHei" panose="020B0604030504040204" pitchFamily="34" charset="-120"/>
            </a:endParaRPr>
          </a:p>
        </p:txBody>
      </p:sp>
      <p:sp>
        <p:nvSpPr>
          <p:cNvPr id="13" name="TextBox 12">
            <a:extLst>
              <a:ext uri="{FF2B5EF4-FFF2-40B4-BE49-F238E27FC236}">
                <a16:creationId xmlns:a16="http://schemas.microsoft.com/office/drawing/2014/main" id="{29B5229E-462F-4267-A662-F20DE8C98DB1}"/>
              </a:ext>
            </a:extLst>
          </p:cNvPr>
          <p:cNvSpPr txBox="1"/>
          <p:nvPr/>
        </p:nvSpPr>
        <p:spPr>
          <a:xfrm>
            <a:off x="8529625" y="3815871"/>
            <a:ext cx="2799912" cy="1092607"/>
          </a:xfrm>
          <a:prstGeom prst="rect">
            <a:avLst/>
          </a:prstGeom>
          <a:noFill/>
        </p:spPr>
        <p:txBody>
          <a:bodyPr wrap="square" rtlCol="0">
            <a:spAutoFit/>
          </a:bodyPr>
          <a:lstStyle/>
          <a:p>
            <a:pPr algn="ctr">
              <a:spcBef>
                <a:spcPts val="600"/>
              </a:spcBef>
            </a:pPr>
            <a:r>
              <a:rPr lang="zh-TW" altLang="en-US" sz="2400" b="1">
                <a:solidFill>
                  <a:schemeClr val="bg2">
                    <a:lumMod val="25000"/>
                  </a:schemeClr>
                </a:solidFill>
                <a:ea typeface="Microsoft JhengHei" panose="020B0604030504040204" pitchFamily="34" charset="-120"/>
              </a:rPr>
              <a:t>快速進行數據創新</a:t>
            </a:r>
          </a:p>
          <a:p>
            <a:pPr algn="ctr">
              <a:spcBef>
                <a:spcPts val="600"/>
              </a:spcBef>
            </a:pPr>
            <a:r>
              <a:rPr lang="zh-TW" altLang="en-US">
                <a:solidFill>
                  <a:schemeClr val="bg2">
                    <a:lumMod val="25000"/>
                  </a:schemeClr>
                </a:solidFill>
                <a:ea typeface="Microsoft JhengHei" panose="020B0604030504040204" pitchFamily="34" charset="-120"/>
              </a:rPr>
              <a:t>專注於創新和數據分析以及 </a:t>
            </a:r>
            <a:r>
              <a:rPr lang="en-US">
                <a:solidFill>
                  <a:schemeClr val="bg2">
                    <a:lumMod val="25000"/>
                  </a:schemeClr>
                </a:solidFill>
                <a:ea typeface="Microsoft JhengHei" panose="020B0604030504040204" pitchFamily="34" charset="-120"/>
              </a:rPr>
              <a:t>AI / ML</a:t>
            </a:r>
            <a:r>
              <a:rPr lang="zh-TW" altLang="en-US">
                <a:solidFill>
                  <a:schemeClr val="bg2">
                    <a:lumMod val="25000"/>
                  </a:schemeClr>
                </a:solidFill>
                <a:ea typeface="Microsoft JhengHei" panose="020B0604030504040204" pitchFamily="34" charset="-120"/>
              </a:rPr>
              <a:t> 應用</a:t>
            </a:r>
            <a:endParaRPr lang="en-US" sz="1400">
              <a:solidFill>
                <a:schemeClr val="bg2">
                  <a:lumMod val="25000"/>
                </a:schemeClr>
              </a:solidFill>
              <a:ea typeface="Microsoft JhengHei" panose="020B0604030504040204" pitchFamily="34" charset="-120"/>
            </a:endParaRPr>
          </a:p>
        </p:txBody>
      </p:sp>
      <p:pic>
        <p:nvPicPr>
          <p:cNvPr id="10" name="Picture 9">
            <a:extLst>
              <a:ext uri="{FF2B5EF4-FFF2-40B4-BE49-F238E27FC236}">
                <a16:creationId xmlns:a16="http://schemas.microsoft.com/office/drawing/2014/main" id="{2EAD47DE-4319-C649-88DF-8F2C50F24438}"/>
              </a:ext>
            </a:extLst>
          </p:cNvPr>
          <p:cNvPicPr>
            <a:picLocks noChangeAspect="1"/>
          </p:cNvPicPr>
          <p:nvPr/>
        </p:nvPicPr>
        <p:blipFill>
          <a:blip r:embed="rId3"/>
          <a:stretch>
            <a:fillRect/>
          </a:stretch>
        </p:blipFill>
        <p:spPr>
          <a:xfrm>
            <a:off x="1611630" y="2118171"/>
            <a:ext cx="1333500" cy="1384300"/>
          </a:xfrm>
          <a:prstGeom prst="rect">
            <a:avLst/>
          </a:prstGeom>
        </p:spPr>
      </p:pic>
      <p:pic>
        <p:nvPicPr>
          <p:cNvPr id="15" name="Picture 14">
            <a:extLst>
              <a:ext uri="{FF2B5EF4-FFF2-40B4-BE49-F238E27FC236}">
                <a16:creationId xmlns:a16="http://schemas.microsoft.com/office/drawing/2014/main" id="{DBCCE981-07FE-1041-98CA-380D2B66191A}"/>
              </a:ext>
            </a:extLst>
          </p:cNvPr>
          <p:cNvPicPr>
            <a:picLocks noChangeAspect="1"/>
          </p:cNvPicPr>
          <p:nvPr/>
        </p:nvPicPr>
        <p:blipFill>
          <a:blip r:embed="rId4"/>
          <a:stretch>
            <a:fillRect/>
          </a:stretch>
        </p:blipFill>
        <p:spPr>
          <a:xfrm>
            <a:off x="5226050" y="2468691"/>
            <a:ext cx="1739900" cy="1079500"/>
          </a:xfrm>
          <a:prstGeom prst="rect">
            <a:avLst/>
          </a:prstGeom>
        </p:spPr>
      </p:pic>
      <p:pic>
        <p:nvPicPr>
          <p:cNvPr id="16" name="Picture 15">
            <a:extLst>
              <a:ext uri="{FF2B5EF4-FFF2-40B4-BE49-F238E27FC236}">
                <a16:creationId xmlns:a16="http://schemas.microsoft.com/office/drawing/2014/main" id="{7F0F3813-8FBC-334A-89D6-399A3EAD6F50}"/>
              </a:ext>
            </a:extLst>
          </p:cNvPr>
          <p:cNvPicPr>
            <a:picLocks noChangeAspect="1"/>
          </p:cNvPicPr>
          <p:nvPr/>
        </p:nvPicPr>
        <p:blipFill>
          <a:blip r:embed="rId5"/>
          <a:stretch>
            <a:fillRect/>
          </a:stretch>
        </p:blipFill>
        <p:spPr>
          <a:xfrm>
            <a:off x="9070340" y="1921321"/>
            <a:ext cx="1549400" cy="1930400"/>
          </a:xfrm>
          <a:prstGeom prst="rect">
            <a:avLst/>
          </a:prstGeom>
        </p:spPr>
      </p:pic>
      <p:sp>
        <p:nvSpPr>
          <p:cNvPr id="5" name="標題 2">
            <a:extLst>
              <a:ext uri="{FF2B5EF4-FFF2-40B4-BE49-F238E27FC236}">
                <a16:creationId xmlns:a16="http://schemas.microsoft.com/office/drawing/2014/main" id="{E01D3412-EBDF-615B-566F-FCBB764EC017}"/>
              </a:ext>
            </a:extLst>
          </p:cNvPr>
          <p:cNvSpPr txBox="1">
            <a:spLocks/>
          </p:cNvSpPr>
          <p:nvPr/>
        </p:nvSpPr>
        <p:spPr>
          <a:xfrm>
            <a:off x="135120" y="2176908"/>
            <a:ext cx="108833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kern="1200" dirty="0">
                <a:solidFill>
                  <a:srgbClr val="1D50A2"/>
                </a:solidFill>
                <a:latin typeface="+mj-lt"/>
                <a:ea typeface="+mj-ea"/>
                <a:cs typeface="+mj-cs"/>
              </a:defRPr>
            </a:lvl1pPr>
          </a:lstStyle>
          <a:p>
            <a:endParaRPr lang="zh-TW" altLang="en-US" b="1">
              <a:latin typeface="Microsoft JhengHei" panose="020B0604030504040204" pitchFamily="34" charset="-120"/>
              <a:ea typeface="Microsoft JhengHei" panose="020B0604030504040204" pitchFamily="34" charset="-120"/>
            </a:endParaRPr>
          </a:p>
        </p:txBody>
      </p:sp>
      <p:sp>
        <p:nvSpPr>
          <p:cNvPr id="2" name="標題 1">
            <a:extLst>
              <a:ext uri="{FF2B5EF4-FFF2-40B4-BE49-F238E27FC236}">
                <a16:creationId xmlns:a16="http://schemas.microsoft.com/office/drawing/2014/main" id="{FA76EEBB-D113-8294-30B3-7C67D28F82F4}"/>
              </a:ext>
            </a:extLst>
          </p:cNvPr>
          <p:cNvSpPr>
            <a:spLocks noGrp="1"/>
          </p:cNvSpPr>
          <p:nvPr>
            <p:ph type="title"/>
          </p:nvPr>
        </p:nvSpPr>
        <p:spPr/>
        <p:txBody>
          <a:bodyPr/>
          <a:lstStyle/>
          <a:p>
            <a:r>
              <a:rPr lang="zh-TW" altLang="en-US"/>
              <a:t>採用雲端的優勢</a:t>
            </a:r>
          </a:p>
        </p:txBody>
      </p:sp>
    </p:spTree>
    <p:extLst>
      <p:ext uri="{BB962C8B-B14F-4D97-AF65-F5344CB8AC3E}">
        <p14:creationId xmlns:p14="http://schemas.microsoft.com/office/powerpoint/2010/main" val="322562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B66C6CD-B52A-46C5-9FC8-A62B424698FB}"/>
              </a:ext>
            </a:extLst>
          </p:cNvPr>
          <p:cNvSpPr>
            <a:spLocks noGrp="1"/>
          </p:cNvSpPr>
          <p:nvPr>
            <p:ph type="title"/>
          </p:nvPr>
        </p:nvSpPr>
        <p:spPr/>
        <p:txBody>
          <a:bodyPr>
            <a:normAutofit/>
          </a:bodyPr>
          <a:lstStyle/>
          <a:p>
            <a:r>
              <a:rPr lang="zh-TW" altLang="en-US" b="1">
                <a:latin typeface="微軟正黑體" panose="020B0604030504040204" pitchFamily="34" charset="-120"/>
                <a:ea typeface="微軟正黑體" panose="020B0604030504040204" pitchFamily="34" charset="-120"/>
                <a:cs typeface="Calibri"/>
                <a:sym typeface="Calibri"/>
              </a:rPr>
              <a:t>雲端服務的產業發展</a:t>
            </a:r>
            <a:endParaRPr lang="zh-TW" altLang="en-US" b="1">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90792184-4B02-4F4E-9FE1-8EEC43A03F64}"/>
              </a:ext>
            </a:extLst>
          </p:cNvPr>
          <p:cNvSpPr txBox="1"/>
          <p:nvPr/>
        </p:nvSpPr>
        <p:spPr>
          <a:xfrm>
            <a:off x="666751" y="1330925"/>
            <a:ext cx="10875054" cy="707886"/>
          </a:xfrm>
          <a:prstGeom prst="rect">
            <a:avLst/>
          </a:prstGeom>
          <a:noFill/>
        </p:spPr>
        <p:txBody>
          <a:bodyPr wrap="square">
            <a:spAutoFit/>
          </a:bodyPr>
          <a:lstStyle/>
          <a:p>
            <a:r>
              <a:rPr lang="en-US" altLang="zh-TW" sz="2000" b="1">
                <a:solidFill>
                  <a:srgbClr val="F39800"/>
                </a:solidFill>
                <a:latin typeface="微軟正黑體" panose="020B0604030504040204" pitchFamily="34" charset="-120"/>
                <a:ea typeface="微軟正黑體" panose="020B0604030504040204" pitchFamily="34" charset="-120"/>
                <a:sym typeface="Calibri"/>
              </a:rPr>
              <a:t>Gartner</a:t>
            </a:r>
            <a:r>
              <a:rPr lang="zh-TW" altLang="en-US" sz="2000" b="1">
                <a:solidFill>
                  <a:srgbClr val="F39800"/>
                </a:solidFill>
                <a:latin typeface="微軟正黑體" panose="020B0604030504040204" pitchFamily="34" charset="-120"/>
                <a:ea typeface="微軟正黑體" panose="020B0604030504040204" pitchFamily="34" charset="-120"/>
                <a:sym typeface="Calibri"/>
              </a:rPr>
              <a:t> 預測 </a:t>
            </a:r>
            <a:r>
              <a:rPr lang="en-US" altLang="zh-TW" sz="2000" b="1">
                <a:solidFill>
                  <a:srgbClr val="F39800"/>
                </a:solidFill>
                <a:latin typeface="微軟正黑體" panose="020B0604030504040204" pitchFamily="34" charset="-120"/>
                <a:ea typeface="微軟正黑體" panose="020B0604030504040204" pitchFamily="34" charset="-120"/>
                <a:sym typeface="Calibri"/>
              </a:rPr>
              <a:t>2018</a:t>
            </a:r>
            <a:r>
              <a:rPr lang="zh-TW" altLang="en-US" sz="2000" b="1">
                <a:solidFill>
                  <a:srgbClr val="F39800"/>
                </a:solidFill>
                <a:latin typeface="微軟正黑體" panose="020B0604030504040204" pitchFamily="34" charset="-120"/>
                <a:ea typeface="微軟正黑體" panose="020B0604030504040204" pitchFamily="34" charset="-120"/>
                <a:sym typeface="Calibri"/>
              </a:rPr>
              <a:t> 至 </a:t>
            </a:r>
            <a:r>
              <a:rPr lang="en-US" altLang="zh-TW" sz="2000" b="1">
                <a:solidFill>
                  <a:srgbClr val="F39800"/>
                </a:solidFill>
                <a:latin typeface="微軟正黑體" panose="020B0604030504040204" pitchFamily="34" charset="-120"/>
                <a:ea typeface="微軟正黑體" panose="020B0604030504040204" pitchFamily="34" charset="-120"/>
                <a:sym typeface="Calibri"/>
              </a:rPr>
              <a:t>2022</a:t>
            </a:r>
            <a:r>
              <a:rPr lang="zh-TW" altLang="en-US" sz="2000" b="1">
                <a:solidFill>
                  <a:srgbClr val="F39800"/>
                </a:solidFill>
                <a:latin typeface="微軟正黑體" panose="020B0604030504040204" pitchFamily="34" charset="-120"/>
                <a:ea typeface="微軟正黑體" panose="020B0604030504040204" pitchFamily="34" charset="-120"/>
                <a:sym typeface="Calibri"/>
              </a:rPr>
              <a:t> 年全球雲端年複合成長率高達 </a:t>
            </a:r>
            <a:r>
              <a:rPr lang="en-US" altLang="zh-TW" sz="2000" b="1">
                <a:solidFill>
                  <a:srgbClr val="F39800"/>
                </a:solidFill>
                <a:latin typeface="微軟正黑體" panose="020B0604030504040204" pitchFamily="34" charset="-120"/>
                <a:ea typeface="微軟正黑體" panose="020B0604030504040204" pitchFamily="34" charset="-120"/>
                <a:sym typeface="Calibri"/>
              </a:rPr>
              <a:t>22%</a:t>
            </a:r>
            <a:r>
              <a:rPr lang="zh-TW" altLang="en-US" sz="2000" b="1">
                <a:solidFill>
                  <a:srgbClr val="F39800"/>
                </a:solidFill>
                <a:latin typeface="微軟正黑體" panose="020B0604030504040204" pitchFamily="34" charset="-120"/>
                <a:ea typeface="微軟正黑體" panose="020B0604030504040204" pitchFamily="34" charset="-120"/>
                <a:sym typeface="Calibri"/>
              </a:rPr>
              <a:t>，而亞太地區的發展更是高於全球市場的成長速度。預測</a:t>
            </a:r>
            <a:r>
              <a:rPr lang="en-US" altLang="zh-TW" sz="2000" b="1">
                <a:solidFill>
                  <a:srgbClr val="F39800"/>
                </a:solidFill>
                <a:latin typeface="微軟正黑體" panose="020B0604030504040204" pitchFamily="34" charset="-120"/>
                <a:ea typeface="微軟正黑體" panose="020B0604030504040204" pitchFamily="34" charset="-120"/>
                <a:sym typeface="Calibri"/>
              </a:rPr>
              <a:t>2023</a:t>
            </a:r>
            <a:r>
              <a:rPr lang="zh-TW" altLang="en-US" sz="2000" b="1">
                <a:solidFill>
                  <a:srgbClr val="F39800"/>
                </a:solidFill>
                <a:latin typeface="微軟正黑體" panose="020B0604030504040204" pitchFamily="34" charset="-120"/>
                <a:ea typeface="微軟正黑體" panose="020B0604030504040204" pitchFamily="34" charset="-120"/>
                <a:sym typeface="Calibri"/>
              </a:rPr>
              <a:t>全球市場規模 </a:t>
            </a:r>
            <a:r>
              <a:rPr lang="en-US" altLang="zh-TW" sz="2000" b="1">
                <a:solidFill>
                  <a:srgbClr val="F39800"/>
                </a:solidFill>
                <a:latin typeface="微軟正黑體" panose="020B0604030504040204" pitchFamily="34" charset="-120"/>
                <a:ea typeface="微軟正黑體" panose="020B0604030504040204" pitchFamily="34" charset="-120"/>
                <a:sym typeface="Calibri"/>
              </a:rPr>
              <a:t>$600 Billion</a:t>
            </a:r>
            <a:r>
              <a:rPr lang="zh-TW" altLang="en-US" sz="2000" b="1">
                <a:solidFill>
                  <a:srgbClr val="F39800"/>
                </a:solidFill>
                <a:latin typeface="微軟正黑體" panose="020B0604030504040204" pitchFamily="34" charset="-120"/>
                <a:ea typeface="微軟正黑體" panose="020B0604030504040204" pitchFamily="34" charset="-120"/>
                <a:sym typeface="Calibri"/>
              </a:rPr>
              <a:t>。</a:t>
            </a:r>
            <a:endParaRPr lang="en-US" altLang="zh-TW" sz="2000" b="1">
              <a:solidFill>
                <a:srgbClr val="F39800"/>
              </a:solidFill>
              <a:latin typeface="微軟正黑體" panose="020B0604030504040204" pitchFamily="34" charset="-120"/>
              <a:ea typeface="微軟正黑體" panose="020B0604030504040204" pitchFamily="34" charset="-120"/>
              <a:sym typeface="Calibri"/>
            </a:endParaRPr>
          </a:p>
        </p:txBody>
      </p:sp>
      <p:sp>
        <p:nvSpPr>
          <p:cNvPr id="13" name="文字方塊 12">
            <a:extLst>
              <a:ext uri="{FF2B5EF4-FFF2-40B4-BE49-F238E27FC236}">
                <a16:creationId xmlns:a16="http://schemas.microsoft.com/office/drawing/2014/main" id="{187553D8-5EA2-413C-8DAC-6C63F40E8296}"/>
              </a:ext>
            </a:extLst>
          </p:cNvPr>
          <p:cNvSpPr txBox="1"/>
          <p:nvPr/>
        </p:nvSpPr>
        <p:spPr>
          <a:xfrm>
            <a:off x="733889" y="5672696"/>
            <a:ext cx="9470136" cy="600164"/>
          </a:xfrm>
          <a:prstGeom prst="rect">
            <a:avLst/>
          </a:prstGeom>
          <a:noFill/>
        </p:spPr>
        <p:txBody>
          <a:bodyPr wrap="square">
            <a:spAutoFit/>
          </a:bodyPr>
          <a:lstStyle/>
          <a:p>
            <a:r>
              <a:rPr lang="en-US" altLang="zh-TW" sz="1100">
                <a:solidFill>
                  <a:schemeClr val="tx1">
                    <a:lumMod val="50000"/>
                    <a:lumOff val="50000"/>
                  </a:schemeClr>
                </a:solidFill>
                <a:latin typeface="微軟正黑體" panose="020B0604030504040204" pitchFamily="34" charset="-120"/>
                <a:ea typeface="微軟正黑體" panose="020B0604030504040204" pitchFamily="34" charset="-120"/>
              </a:rPr>
              <a:t>Source: Gartner Forecasts Worldwide Public Cloud Revenue to Grow 17.5 Percent in 2019 (April</a:t>
            </a:r>
            <a:r>
              <a:rPr lang="zh-TW" altLang="en-US" sz="1100">
                <a:solidFill>
                  <a:schemeClr val="tx1">
                    <a:lumMod val="50000"/>
                    <a:lumOff val="50000"/>
                  </a:schemeClr>
                </a:solidFill>
                <a:latin typeface="微軟正黑體" panose="020B0604030504040204" pitchFamily="34" charset="-120"/>
                <a:ea typeface="微軟正黑體" panose="020B0604030504040204" pitchFamily="34" charset="-120"/>
              </a:rPr>
              <a:t> </a:t>
            </a:r>
            <a:r>
              <a:rPr lang="en-US" altLang="zh-TW" sz="1100">
                <a:solidFill>
                  <a:schemeClr val="tx1">
                    <a:lumMod val="50000"/>
                    <a:lumOff val="50000"/>
                  </a:schemeClr>
                </a:solidFill>
                <a:latin typeface="微軟正黑體" panose="020B0604030504040204" pitchFamily="34" charset="-120"/>
                <a:ea typeface="微軟正黑體" panose="020B0604030504040204" pitchFamily="34" charset="-120"/>
              </a:rPr>
              <a:t>2, 2019)</a:t>
            </a:r>
          </a:p>
          <a:p>
            <a:r>
              <a:rPr lang="zh-TW" altLang="en-US" sz="1100">
                <a:solidFill>
                  <a:schemeClr val="tx1">
                    <a:lumMod val="50000"/>
                    <a:lumOff val="50000"/>
                  </a:schemeClr>
                </a:solidFill>
                <a:latin typeface="微軟正黑體" panose="020B0604030504040204" pitchFamily="34" charset="-120"/>
                <a:ea typeface="微軟正黑體" panose="020B0604030504040204" pitchFamily="34" charset="-120"/>
              </a:rPr>
              <a:t>　　　 </a:t>
            </a:r>
            <a:r>
              <a:rPr lang="en-US" altLang="zh-TW" sz="1100">
                <a:solidFill>
                  <a:schemeClr val="tx1">
                    <a:lumMod val="50000"/>
                    <a:lumOff val="50000"/>
                  </a:schemeClr>
                </a:solidFill>
                <a:latin typeface="微軟正黑體" panose="020B0604030504040204" pitchFamily="34" charset="-120"/>
                <a:ea typeface="微軟正黑體" panose="020B0604030504040204" pitchFamily="34" charset="-120"/>
              </a:rPr>
              <a:t>Gartner Forecasts Worldwide Public Cloud End-User Spending to Grow 18% in 2021 (November 17, 2020)</a:t>
            </a:r>
          </a:p>
          <a:p>
            <a:r>
              <a:rPr lang="zh-TW" altLang="en-US" sz="1100">
                <a:solidFill>
                  <a:schemeClr val="tx1">
                    <a:lumMod val="50000"/>
                    <a:lumOff val="50000"/>
                  </a:schemeClr>
                </a:solidFill>
                <a:latin typeface="微軟正黑體" panose="020B0604030504040204" pitchFamily="34" charset="-120"/>
                <a:ea typeface="微軟正黑體" panose="020B0604030504040204" pitchFamily="34" charset="-120"/>
              </a:rPr>
              <a:t>　　　 </a:t>
            </a:r>
            <a:r>
              <a:rPr lang="en-US" altLang="zh-TW" sz="1100">
                <a:solidFill>
                  <a:schemeClr val="tx1">
                    <a:lumMod val="50000"/>
                    <a:lumOff val="50000"/>
                  </a:schemeClr>
                </a:solidFill>
                <a:latin typeface="微軟正黑體" panose="020B0604030504040204" pitchFamily="34" charset="-120"/>
                <a:ea typeface="微軟正黑體" panose="020B0604030504040204" pitchFamily="34" charset="-120"/>
              </a:rPr>
              <a:t>Gartner Forecasts Worldwide Public Cloud End-User Spending to Grow 23% in 2021 (April 21, 2021)</a:t>
            </a:r>
            <a:endParaRPr lang="zh-TW" altLang="en-US" sz="110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DB4F75AF-3CFD-4F78-A212-ED85EA506602}"/>
              </a:ext>
            </a:extLst>
          </p:cNvPr>
          <p:cNvSpPr txBox="1"/>
          <p:nvPr/>
        </p:nvSpPr>
        <p:spPr>
          <a:xfrm>
            <a:off x="6631335" y="2263942"/>
            <a:ext cx="4276620" cy="400110"/>
          </a:xfrm>
          <a:prstGeom prst="rect">
            <a:avLst/>
          </a:prstGeom>
          <a:noFill/>
        </p:spPr>
        <p:txBody>
          <a:bodyPr wrap="square" rtlCol="0">
            <a:spAutoFit/>
          </a:bodyPr>
          <a:lstStyle/>
          <a:p>
            <a:r>
              <a:rPr lang="zh-TW" altLang="en-US" sz="2000" b="1">
                <a:solidFill>
                  <a:srgbClr val="00B0F0"/>
                </a:solidFill>
                <a:latin typeface="微軟正黑體" panose="020B0604030504040204" pitchFamily="34" charset="-120"/>
                <a:ea typeface="微軟正黑體" panose="020B0604030504040204" pitchFamily="34" charset="-120"/>
              </a:rPr>
              <a:t>亞太雲端市場規模</a:t>
            </a:r>
            <a:r>
              <a:rPr lang="en-US" altLang="zh-TW" sz="1200" b="1">
                <a:solidFill>
                  <a:srgbClr val="00B0F0"/>
                </a:solidFill>
                <a:latin typeface="微軟正黑體" panose="020B0604030504040204" pitchFamily="34" charset="-120"/>
                <a:ea typeface="微軟正黑體" panose="020B0604030504040204" pitchFamily="34" charset="-120"/>
              </a:rPr>
              <a:t>(</a:t>
            </a:r>
            <a:r>
              <a:rPr lang="zh-TW" altLang="en-US" sz="1200" b="1">
                <a:solidFill>
                  <a:srgbClr val="00B0F0"/>
                </a:solidFill>
                <a:latin typeface="微軟正黑體" panose="020B0604030504040204" pitchFamily="34" charset="-120"/>
                <a:ea typeface="微軟正黑體" panose="020B0604030504040204" pitchFamily="34" charset="-120"/>
              </a:rPr>
              <a:t>日本除外</a:t>
            </a:r>
            <a:r>
              <a:rPr lang="en-US" altLang="zh-TW" sz="1200" b="1">
                <a:solidFill>
                  <a:srgbClr val="00B0F0"/>
                </a:solidFill>
                <a:latin typeface="微軟正黑體" panose="020B0604030504040204" pitchFamily="34" charset="-120"/>
                <a:ea typeface="微軟正黑體" panose="020B0604030504040204" pitchFamily="34" charset="-120"/>
              </a:rPr>
              <a:t>) </a:t>
            </a:r>
            <a:r>
              <a:rPr lang="zh-TW" altLang="en-US" sz="1200" b="1">
                <a:solidFill>
                  <a:srgbClr val="00B0F0"/>
                </a:solidFill>
                <a:latin typeface="微軟正黑體" panose="020B0604030504040204" pitchFamily="34" charset="-120"/>
                <a:ea typeface="微軟正黑體" panose="020B0604030504040204" pitchFamily="34" charset="-120"/>
              </a:rPr>
              <a:t>（單位</a:t>
            </a:r>
            <a:r>
              <a:rPr lang="en-US" altLang="zh-TW" sz="1200" b="1">
                <a:solidFill>
                  <a:srgbClr val="00B0F0"/>
                </a:solidFill>
                <a:latin typeface="微軟正黑體" panose="020B0604030504040204" pitchFamily="34" charset="-120"/>
                <a:ea typeface="微軟正黑體" panose="020B0604030504040204" pitchFamily="34" charset="-120"/>
              </a:rPr>
              <a:t>:</a:t>
            </a:r>
            <a:r>
              <a:rPr lang="zh-TW" altLang="en-US" sz="1200" b="1">
                <a:solidFill>
                  <a:srgbClr val="00B0F0"/>
                </a:solidFill>
                <a:latin typeface="微軟正黑體" panose="020B0604030504040204" pitchFamily="34" charset="-120"/>
                <a:ea typeface="微軟正黑體" panose="020B0604030504040204" pitchFamily="34" charset="-120"/>
              </a:rPr>
              <a:t> 十億美元）</a:t>
            </a:r>
          </a:p>
        </p:txBody>
      </p:sp>
      <p:graphicFrame>
        <p:nvGraphicFramePr>
          <p:cNvPr id="16" name="圖表 15">
            <a:extLst>
              <a:ext uri="{FF2B5EF4-FFF2-40B4-BE49-F238E27FC236}">
                <a16:creationId xmlns:a16="http://schemas.microsoft.com/office/drawing/2014/main" id="{479B6FE6-7DE0-42D9-90E4-68B4ECD75D5C}"/>
              </a:ext>
            </a:extLst>
          </p:cNvPr>
          <p:cNvGraphicFramePr>
            <a:graphicFrameLocks/>
          </p:cNvGraphicFramePr>
          <p:nvPr>
            <p:extLst>
              <p:ext uri="{D42A27DB-BD31-4B8C-83A1-F6EECF244321}">
                <p14:modId xmlns:p14="http://schemas.microsoft.com/office/powerpoint/2010/main" val="1012299977"/>
              </p:ext>
            </p:extLst>
          </p:nvPr>
        </p:nvGraphicFramePr>
        <p:xfrm>
          <a:off x="967376" y="2420815"/>
          <a:ext cx="4562580" cy="2985174"/>
        </p:xfrm>
        <a:graphic>
          <a:graphicData uri="http://schemas.openxmlformats.org/drawingml/2006/chart">
            <c:chart xmlns:c="http://schemas.openxmlformats.org/drawingml/2006/chart" xmlns:r="http://schemas.openxmlformats.org/officeDocument/2006/relationships" r:id="rId2"/>
          </a:graphicData>
        </a:graphic>
      </p:graphicFrame>
      <p:sp>
        <p:nvSpPr>
          <p:cNvPr id="20" name="文字方塊 19">
            <a:extLst>
              <a:ext uri="{FF2B5EF4-FFF2-40B4-BE49-F238E27FC236}">
                <a16:creationId xmlns:a16="http://schemas.microsoft.com/office/drawing/2014/main" id="{3F34F788-C3C5-432A-A96B-301BDFEE88BC}"/>
              </a:ext>
            </a:extLst>
          </p:cNvPr>
          <p:cNvSpPr txBox="1"/>
          <p:nvPr/>
        </p:nvSpPr>
        <p:spPr>
          <a:xfrm>
            <a:off x="1435867" y="2265187"/>
            <a:ext cx="3864828" cy="400110"/>
          </a:xfrm>
          <a:prstGeom prst="rect">
            <a:avLst/>
          </a:prstGeom>
          <a:noFill/>
        </p:spPr>
        <p:txBody>
          <a:bodyPr wrap="square">
            <a:spAutoFit/>
          </a:bodyPr>
          <a:lstStyle/>
          <a:p>
            <a:pPr marL="0" algn="l" defTabSz="914400" rtl="0" eaLnBrk="1" latinLnBrk="0" hangingPunct="1">
              <a:defRPr lang="zh-TW" altLang="zh-TW" sz="2000" b="0" i="0" u="none" strike="noStrike" kern="1200" spc="0" baseline="0">
                <a:solidFill>
                  <a:srgbClr val="00B0F0"/>
                </a:solidFill>
                <a:latin typeface="+mn-lt"/>
                <a:ea typeface="+mn-ea"/>
                <a:cs typeface="+mn-cs"/>
              </a:defRPr>
            </a:pPr>
            <a:r>
              <a:rPr lang="zh-TW" altLang="zh-TW" sz="2000" b="1" kern="1200">
                <a:solidFill>
                  <a:srgbClr val="00B0F0"/>
                </a:solidFill>
                <a:latin typeface="微軟正黑體" panose="020B0604030504040204" pitchFamily="34" charset="-120"/>
                <a:ea typeface="微軟正黑體" panose="020B0604030504040204" pitchFamily="34" charset="-120"/>
              </a:rPr>
              <a:t>全球雲端市場規模 </a:t>
            </a:r>
            <a:r>
              <a:rPr lang="zh-TW" altLang="en-US" sz="1200" b="1" kern="1200">
                <a:solidFill>
                  <a:srgbClr val="00B0F0"/>
                </a:solidFill>
                <a:latin typeface="微軟正黑體" panose="020B0604030504040204" pitchFamily="34" charset="-120"/>
                <a:ea typeface="微軟正黑體" panose="020B0604030504040204" pitchFamily="34" charset="-120"/>
              </a:rPr>
              <a:t>（</a:t>
            </a:r>
            <a:r>
              <a:rPr lang="zh-TW" altLang="zh-TW" sz="1200" b="1" kern="1200">
                <a:solidFill>
                  <a:srgbClr val="00B0F0"/>
                </a:solidFill>
                <a:latin typeface="微軟正黑體" panose="020B0604030504040204" pitchFamily="34" charset="-120"/>
                <a:ea typeface="微軟正黑體" panose="020B0604030504040204" pitchFamily="34" charset="-120"/>
              </a:rPr>
              <a:t>單位</a:t>
            </a:r>
            <a:r>
              <a:rPr lang="zh-TW" altLang="en-US" sz="1200" b="1" kern="1200">
                <a:solidFill>
                  <a:srgbClr val="00B0F0"/>
                </a:solidFill>
                <a:latin typeface="微軟正黑體" panose="020B0604030504040204" pitchFamily="34" charset="-120"/>
                <a:ea typeface="微軟正黑體" panose="020B0604030504040204" pitchFamily="34" charset="-120"/>
              </a:rPr>
              <a:t>：</a:t>
            </a:r>
            <a:r>
              <a:rPr lang="zh-TW" altLang="zh-TW" sz="1200" b="1" kern="1200">
                <a:solidFill>
                  <a:srgbClr val="00B0F0"/>
                </a:solidFill>
                <a:latin typeface="微軟正黑體" panose="020B0604030504040204" pitchFamily="34" charset="-120"/>
                <a:ea typeface="微軟正黑體" panose="020B0604030504040204" pitchFamily="34" charset="-120"/>
              </a:rPr>
              <a:t>十億美元</a:t>
            </a:r>
            <a:r>
              <a:rPr lang="zh-TW" altLang="en-US" sz="1200" b="1" kern="1200">
                <a:solidFill>
                  <a:srgbClr val="00B0F0"/>
                </a:solidFill>
                <a:latin typeface="微軟正黑體" panose="020B0604030504040204" pitchFamily="34" charset="-120"/>
                <a:ea typeface="微軟正黑體" panose="020B0604030504040204" pitchFamily="34" charset="-120"/>
              </a:rPr>
              <a:t>）</a:t>
            </a:r>
            <a:endParaRPr lang="zh-TW" altLang="zh-TW" b="1" kern="1200">
              <a:solidFill>
                <a:srgbClr val="00B0F0"/>
              </a:solidFill>
              <a:latin typeface="微軟正黑體" panose="020B0604030504040204" pitchFamily="34" charset="-120"/>
              <a:ea typeface="微軟正黑體" panose="020B0604030504040204" pitchFamily="34" charset="-120"/>
            </a:endParaRPr>
          </a:p>
        </p:txBody>
      </p:sp>
      <p:grpSp>
        <p:nvGrpSpPr>
          <p:cNvPr id="7" name="群組 6">
            <a:extLst>
              <a:ext uri="{FF2B5EF4-FFF2-40B4-BE49-F238E27FC236}">
                <a16:creationId xmlns:a16="http://schemas.microsoft.com/office/drawing/2014/main" id="{5B6133F1-8742-43FB-A43D-A415BDEB4A9C}"/>
              </a:ext>
            </a:extLst>
          </p:cNvPr>
          <p:cNvGrpSpPr/>
          <p:nvPr/>
        </p:nvGrpSpPr>
        <p:grpSpPr>
          <a:xfrm>
            <a:off x="6242136" y="2768938"/>
            <a:ext cx="5055019" cy="2637051"/>
            <a:chOff x="5157216" y="3626006"/>
            <a:chExt cx="6786251" cy="2393751"/>
          </a:xfrm>
        </p:grpSpPr>
        <p:graphicFrame>
          <p:nvGraphicFramePr>
            <p:cNvPr id="14" name="圖表 13">
              <a:extLst>
                <a:ext uri="{FF2B5EF4-FFF2-40B4-BE49-F238E27FC236}">
                  <a16:creationId xmlns:a16="http://schemas.microsoft.com/office/drawing/2014/main" id="{287C2680-90CA-4485-BFE4-D7C0D5EE086A}"/>
                </a:ext>
              </a:extLst>
            </p:cNvPr>
            <p:cNvGraphicFramePr>
              <a:graphicFrameLocks/>
            </p:cNvGraphicFramePr>
            <p:nvPr/>
          </p:nvGraphicFramePr>
          <p:xfrm>
            <a:off x="5157216" y="3626006"/>
            <a:ext cx="6786251" cy="2393751"/>
          </p:xfrm>
          <a:graphic>
            <a:graphicData uri="http://schemas.openxmlformats.org/drawingml/2006/chart">
              <c:chart xmlns:c="http://schemas.openxmlformats.org/drawingml/2006/chart" xmlns:r="http://schemas.openxmlformats.org/officeDocument/2006/relationships" r:id="rId3"/>
            </a:graphicData>
          </a:graphic>
        </p:graphicFrame>
        <p:cxnSp>
          <p:nvCxnSpPr>
            <p:cNvPr id="17" name="直線單箭頭接點 16">
              <a:extLst>
                <a:ext uri="{FF2B5EF4-FFF2-40B4-BE49-F238E27FC236}">
                  <a16:creationId xmlns:a16="http://schemas.microsoft.com/office/drawing/2014/main" id="{4839B230-72CC-4DAB-8BC2-A4869054EA18}"/>
                </a:ext>
              </a:extLst>
            </p:cNvPr>
            <p:cNvCxnSpPr>
              <a:cxnSpLocks/>
            </p:cNvCxnSpPr>
            <p:nvPr/>
          </p:nvCxnSpPr>
          <p:spPr>
            <a:xfrm flipV="1">
              <a:off x="5299474" y="4874948"/>
              <a:ext cx="2716766" cy="448756"/>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sp>
          <p:nvSpPr>
            <p:cNvPr id="18" name="文字方塊 17">
              <a:extLst>
                <a:ext uri="{FF2B5EF4-FFF2-40B4-BE49-F238E27FC236}">
                  <a16:creationId xmlns:a16="http://schemas.microsoft.com/office/drawing/2014/main" id="{9E625CF3-B30C-4ABF-B1C7-B38C32BB4D3E}"/>
                </a:ext>
              </a:extLst>
            </p:cNvPr>
            <p:cNvSpPr txBox="1"/>
            <p:nvPr/>
          </p:nvSpPr>
          <p:spPr>
            <a:xfrm>
              <a:off x="5968087" y="4578578"/>
              <a:ext cx="1500811" cy="586699"/>
            </a:xfrm>
            <a:prstGeom prst="rect">
              <a:avLst/>
            </a:prstGeom>
            <a:noFill/>
            <a:ln>
              <a:noFill/>
            </a:ln>
          </p:spPr>
          <p:txBody>
            <a:bodyPr wrap="square" rtlCol="0">
              <a:spAutoFit/>
            </a:bodyPr>
            <a:lstStyle/>
            <a:p>
              <a:r>
                <a:rPr lang="en-US" altLang="zh-TW" sz="2000" b="1">
                  <a:solidFill>
                    <a:srgbClr val="F39800"/>
                  </a:solidFill>
                  <a:latin typeface="微軟正黑體" panose="020B0604030504040204" pitchFamily="34" charset="-120"/>
                  <a:ea typeface="微軟正黑體" panose="020B0604030504040204" pitchFamily="34" charset="-120"/>
                </a:rPr>
                <a:t>56%</a:t>
              </a:r>
              <a:r>
                <a:rPr lang="en-US" altLang="zh-TW" sz="1600">
                  <a:solidFill>
                    <a:srgbClr val="F39800"/>
                  </a:solidFill>
                  <a:latin typeface="微軟正黑體" panose="020B0604030504040204" pitchFamily="34" charset="-120"/>
                  <a:ea typeface="微軟正黑體" panose="020B0604030504040204" pitchFamily="34" charset="-120"/>
                </a:rPr>
                <a:t> CAGR</a:t>
              </a:r>
              <a:endParaRPr lang="zh-TW" altLang="en-US" sz="1600">
                <a:solidFill>
                  <a:srgbClr val="F39800"/>
                </a:solidFill>
                <a:latin typeface="微軟正黑體" panose="020B0604030504040204" pitchFamily="34" charset="-120"/>
                <a:ea typeface="微軟正黑體" panose="020B0604030504040204" pitchFamily="34" charset="-120"/>
              </a:endParaRPr>
            </a:p>
          </p:txBody>
        </p:sp>
        <p:cxnSp>
          <p:nvCxnSpPr>
            <p:cNvPr id="19" name="直線單箭頭接點 18">
              <a:extLst>
                <a:ext uri="{FF2B5EF4-FFF2-40B4-BE49-F238E27FC236}">
                  <a16:creationId xmlns:a16="http://schemas.microsoft.com/office/drawing/2014/main" id="{3A8D3F0E-96D3-4C85-8045-A5868D7BD187}"/>
                </a:ext>
              </a:extLst>
            </p:cNvPr>
            <p:cNvCxnSpPr>
              <a:cxnSpLocks/>
            </p:cNvCxnSpPr>
            <p:nvPr/>
          </p:nvCxnSpPr>
          <p:spPr>
            <a:xfrm flipV="1">
              <a:off x="8453120" y="3945423"/>
              <a:ext cx="2651760" cy="836900"/>
            </a:xfrm>
            <a:prstGeom prst="straightConnector1">
              <a:avLst/>
            </a:prstGeom>
            <a:ln>
              <a:tailEnd type="triangle" w="lg" len="lg"/>
            </a:ln>
          </p:spPr>
          <p:style>
            <a:lnRef idx="1">
              <a:schemeClr val="accent2"/>
            </a:lnRef>
            <a:fillRef idx="0">
              <a:schemeClr val="accent2"/>
            </a:fillRef>
            <a:effectRef idx="0">
              <a:schemeClr val="accent2"/>
            </a:effectRef>
            <a:fontRef idx="minor">
              <a:schemeClr val="tx1"/>
            </a:fontRef>
          </p:style>
        </p:cxnSp>
        <p:sp>
          <p:nvSpPr>
            <p:cNvPr id="21" name="文字方塊 20">
              <a:extLst>
                <a:ext uri="{FF2B5EF4-FFF2-40B4-BE49-F238E27FC236}">
                  <a16:creationId xmlns:a16="http://schemas.microsoft.com/office/drawing/2014/main" id="{B47B0C58-D420-4318-BD57-5E19178D4FA1}"/>
                </a:ext>
              </a:extLst>
            </p:cNvPr>
            <p:cNvSpPr txBox="1"/>
            <p:nvPr/>
          </p:nvSpPr>
          <p:spPr>
            <a:xfrm>
              <a:off x="8879557" y="3902208"/>
              <a:ext cx="1500811" cy="586699"/>
            </a:xfrm>
            <a:prstGeom prst="rect">
              <a:avLst/>
            </a:prstGeom>
            <a:noFill/>
            <a:ln>
              <a:noFill/>
            </a:ln>
          </p:spPr>
          <p:txBody>
            <a:bodyPr wrap="square" rtlCol="0">
              <a:spAutoFit/>
            </a:bodyPr>
            <a:lstStyle/>
            <a:p>
              <a:r>
                <a:rPr lang="en-US" altLang="zh-TW" sz="2000" b="1">
                  <a:solidFill>
                    <a:srgbClr val="F39800"/>
                  </a:solidFill>
                  <a:latin typeface="微軟正黑體" panose="020B0604030504040204" pitchFamily="34" charset="-120"/>
                  <a:ea typeface="微軟正黑體" panose="020B0604030504040204" pitchFamily="34" charset="-120"/>
                </a:rPr>
                <a:t>29%</a:t>
              </a:r>
              <a:r>
                <a:rPr lang="en-US" altLang="zh-TW" sz="1600">
                  <a:solidFill>
                    <a:srgbClr val="F39800"/>
                  </a:solidFill>
                  <a:latin typeface="微軟正黑體" panose="020B0604030504040204" pitchFamily="34" charset="-120"/>
                  <a:ea typeface="微軟正黑體" panose="020B0604030504040204" pitchFamily="34" charset="-120"/>
                </a:rPr>
                <a:t> CAGR</a:t>
              </a:r>
              <a:endParaRPr lang="zh-TW" altLang="en-US" sz="1600">
                <a:solidFill>
                  <a:srgbClr val="F39800"/>
                </a:solidFill>
                <a:latin typeface="微軟正黑體" panose="020B0604030504040204" pitchFamily="34" charset="-120"/>
                <a:ea typeface="微軟正黑體" panose="020B0604030504040204" pitchFamily="34" charset="-120"/>
              </a:endParaRPr>
            </a:p>
          </p:txBody>
        </p:sp>
      </p:grpSp>
      <p:sp>
        <p:nvSpPr>
          <p:cNvPr id="8" name="矩形 7">
            <a:extLst>
              <a:ext uri="{FF2B5EF4-FFF2-40B4-BE49-F238E27FC236}">
                <a16:creationId xmlns:a16="http://schemas.microsoft.com/office/drawing/2014/main" id="{B0158D49-E5EC-4CAB-9469-A8A4D572E7E4}"/>
              </a:ext>
            </a:extLst>
          </p:cNvPr>
          <p:cNvSpPr/>
          <p:nvPr/>
        </p:nvSpPr>
        <p:spPr>
          <a:xfrm>
            <a:off x="721156" y="2072961"/>
            <a:ext cx="5055019" cy="35850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3" name="矩形 22">
            <a:extLst>
              <a:ext uri="{FF2B5EF4-FFF2-40B4-BE49-F238E27FC236}">
                <a16:creationId xmlns:a16="http://schemas.microsoft.com/office/drawing/2014/main" id="{3493C217-3764-4956-AA54-563057EB06D5}"/>
              </a:ext>
            </a:extLst>
          </p:cNvPr>
          <p:cNvSpPr/>
          <p:nvPr/>
        </p:nvSpPr>
        <p:spPr>
          <a:xfrm>
            <a:off x="6169605" y="2072961"/>
            <a:ext cx="5055019" cy="35850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83685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99C0886-E71C-05DC-7A26-C9868309BF9B}"/>
              </a:ext>
            </a:extLst>
          </p:cNvPr>
          <p:cNvSpPr>
            <a:spLocks noGrp="1"/>
          </p:cNvSpPr>
          <p:nvPr>
            <p:ph type="sldNum" sz="quarter" idx="4"/>
          </p:nvPr>
        </p:nvSpPr>
        <p:spPr/>
        <p:txBody>
          <a:bodyPr/>
          <a:lstStyle/>
          <a:p>
            <a:fld id="{4BF3587E-F0D1-49C3-83EB-0AD9B27F060F}" type="slidenum">
              <a:rPr lang="en-US" smtClean="0"/>
              <a:pPr/>
              <a:t>9</a:t>
            </a:fld>
            <a:endParaRPr lang="en-US"/>
          </a:p>
        </p:txBody>
      </p:sp>
      <p:sp>
        <p:nvSpPr>
          <p:cNvPr id="3" name="標題 2">
            <a:extLst>
              <a:ext uri="{FF2B5EF4-FFF2-40B4-BE49-F238E27FC236}">
                <a16:creationId xmlns:a16="http://schemas.microsoft.com/office/drawing/2014/main" id="{F03343D1-5732-3CF5-D511-47510135C93C}"/>
              </a:ext>
            </a:extLst>
          </p:cNvPr>
          <p:cNvSpPr>
            <a:spLocks noGrp="1"/>
          </p:cNvSpPr>
          <p:nvPr>
            <p:ph type="title"/>
          </p:nvPr>
        </p:nvSpPr>
        <p:spPr/>
        <p:txBody>
          <a:bodyPr/>
          <a:lstStyle/>
          <a:p>
            <a:r>
              <a:rPr lang="zh-TW" altLang="en-US"/>
              <a:t>雲端市場的成長規模  才剛開始！</a:t>
            </a:r>
          </a:p>
        </p:txBody>
      </p:sp>
      <p:pic>
        <p:nvPicPr>
          <p:cNvPr id="1026" name="Picture 2" descr="State of the Cloud 2022 · Bessemer Venture Partners">
            <a:extLst>
              <a:ext uri="{FF2B5EF4-FFF2-40B4-BE49-F238E27FC236}">
                <a16:creationId xmlns:a16="http://schemas.microsoft.com/office/drawing/2014/main" id="{F311C59F-E833-FAD4-D0F7-5B65E4180F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815" y="1309770"/>
            <a:ext cx="8505825" cy="478155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1">
            <a:extLst>
              <a:ext uri="{FF2B5EF4-FFF2-40B4-BE49-F238E27FC236}">
                <a16:creationId xmlns:a16="http://schemas.microsoft.com/office/drawing/2014/main" id="{8F499A39-4AC2-2AAF-8FF0-DDE3904B1586}"/>
              </a:ext>
            </a:extLst>
          </p:cNvPr>
          <p:cNvSpPr txBox="1"/>
          <p:nvPr/>
        </p:nvSpPr>
        <p:spPr>
          <a:xfrm>
            <a:off x="5908017" y="6090386"/>
            <a:ext cx="4618029"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1600">
                <a:hlinkClick r:id="rId3"/>
              </a:rPr>
              <a:t>https://www.bvp.com/atlas/state-of-the-cloud-2022</a:t>
            </a:r>
            <a:r>
              <a:rPr lang="zh-TW" altLang="en-US" sz="1600"/>
              <a:t> </a:t>
            </a:r>
          </a:p>
        </p:txBody>
      </p:sp>
    </p:spTree>
    <p:extLst>
      <p:ext uri="{BB962C8B-B14F-4D97-AF65-F5344CB8AC3E}">
        <p14:creationId xmlns:p14="http://schemas.microsoft.com/office/powerpoint/2010/main" val="3284282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2023 ECV PPT Template">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735CF85FD719488086849CAFDE55D4" ma:contentTypeVersion="17" ma:contentTypeDescription="Create a new document." ma:contentTypeScope="" ma:versionID="d5993ed7b5f9e6ee55132736c1544dde">
  <xsd:schema xmlns:xsd="http://www.w3.org/2001/XMLSchema" xmlns:xs="http://www.w3.org/2001/XMLSchema" xmlns:p="http://schemas.microsoft.com/office/2006/metadata/properties" xmlns:ns2="6a253317-ef6e-477d-ae02-0d552c7accec" xmlns:ns3="d9da152b-5af0-4cea-89fe-573373b76477" targetNamespace="http://schemas.microsoft.com/office/2006/metadata/properties" ma:root="true" ma:fieldsID="1df5512dd38b9f41f6e3ed0f86396d17" ns2:_="" ns3:_="">
    <xsd:import namespace="6a253317-ef6e-477d-ae02-0d552c7accec"/>
    <xsd:import namespace="d9da152b-5af0-4cea-89fe-573373b764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253317-ef6e-477d-ae02-0d552c7acc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8a3016a-f081-4759-bea8-7ce2319522b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da152b-5af0-4cea-89fe-573373b7647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4a52721-4267-4c30-9f35-4bceea3515dd}" ma:internalName="TaxCatchAll" ma:showField="CatchAllData" ma:web="d9da152b-5af0-4cea-89fe-573373b764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9da152b-5af0-4cea-89fe-573373b76477" xsi:nil="true"/>
    <lcf76f155ced4ddcb4097134ff3c332f xmlns="6a253317-ef6e-477d-ae02-0d552c7acce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0F82234-02AD-47A9-BB24-8B0F1975083D}">
  <ds:schemaRefs>
    <ds:schemaRef ds:uri="6a253317-ef6e-477d-ae02-0d552c7accec"/>
    <ds:schemaRef ds:uri="d9da152b-5af0-4cea-89fe-573373b764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2A1C642-3739-4A93-AB40-72CB1C5DFCA0}">
  <ds:schemaRefs>
    <ds:schemaRef ds:uri="http://schemas.microsoft.com/sharepoint/v3/contenttype/forms"/>
  </ds:schemaRefs>
</ds:datastoreItem>
</file>

<file path=customXml/itemProps3.xml><?xml version="1.0" encoding="utf-8"?>
<ds:datastoreItem xmlns:ds="http://schemas.openxmlformats.org/officeDocument/2006/customXml" ds:itemID="{4BC8A39E-77AE-4299-9514-D38986BC8AEA}">
  <ds:schemaRefs>
    <ds:schemaRef ds:uri="0323fbc8-4ccd-45e8-94f1-777e83272711"/>
    <ds:schemaRef ds:uri="6a253317-ef6e-477d-ae02-0d552c7accec"/>
    <ds:schemaRef ds:uri="a507e772-7032-46ae-8f03-84519c07e1f0"/>
    <ds:schemaRef ds:uri="d9da152b-5af0-4cea-89fe-573373b76477"/>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387</TotalTime>
  <Words>3297</Words>
  <Application>Microsoft Office PowerPoint</Application>
  <PresentationFormat>寬螢幕</PresentationFormat>
  <Paragraphs>422</Paragraphs>
  <Slides>40</Slides>
  <Notes>20</Notes>
  <HiddenSlides>0</HiddenSlides>
  <MMClips>1</MMClips>
  <ScaleCrop>false</ScaleCrop>
  <HeadingPairs>
    <vt:vector size="4" baseType="variant">
      <vt:variant>
        <vt:lpstr>佈景主題</vt:lpstr>
      </vt:variant>
      <vt:variant>
        <vt:i4>1</vt:i4>
      </vt:variant>
      <vt:variant>
        <vt:lpstr>投影片標題</vt:lpstr>
      </vt:variant>
      <vt:variant>
        <vt:i4>40</vt:i4>
      </vt:variant>
    </vt:vector>
  </HeadingPairs>
  <TitlesOfParts>
    <vt:vector size="41" baseType="lpstr">
      <vt:lpstr>Office Theme</vt:lpstr>
      <vt:lpstr>雲端產業與關鍵成功因素</vt:lpstr>
      <vt:lpstr>PowerPoint 簡報</vt:lpstr>
      <vt:lpstr>PowerPoint 簡報</vt:lpstr>
      <vt:lpstr>CONTENTS</vt:lpstr>
      <vt:lpstr>PowerPoint 簡報</vt:lpstr>
      <vt:lpstr>PowerPoint 簡報</vt:lpstr>
      <vt:lpstr>採用雲端的優勢</vt:lpstr>
      <vt:lpstr>雲端服務的產業發展</vt:lpstr>
      <vt:lpstr>雲端市場的成長規模  才剛開始！</vt:lpstr>
      <vt:lpstr>PowerPoint 簡報</vt:lpstr>
      <vt:lpstr>伊雲谷的第一天</vt:lpstr>
      <vt:lpstr>伊雲谷 里程</vt:lpstr>
      <vt:lpstr>雲端市場的 先行者</vt:lpstr>
      <vt:lpstr>伊雲谷 服務據點</vt:lpstr>
      <vt:lpstr>PowerPoint 簡報</vt:lpstr>
      <vt:lpstr>伊雲谷 未來策略</vt:lpstr>
      <vt:lpstr>伊雲谷X政府X學校合作案例</vt:lpstr>
      <vt:lpstr>PowerPoint 簡報</vt:lpstr>
      <vt:lpstr>伊雲谷 關鍵成功因素</vt:lpstr>
      <vt:lpstr>伊雲谷的經營飛輪</vt:lpstr>
      <vt:lpstr>跨出台灣、服務多元產業客戶</vt:lpstr>
      <vt:lpstr>PowerPoint 簡報</vt:lpstr>
      <vt:lpstr>伊雲谷的目標</vt:lpstr>
      <vt:lpstr>數位轉型是什麼？</vt:lpstr>
      <vt:lpstr>數位轉型已是企業競爭力的關鍵</vt:lpstr>
      <vt:lpstr>企業導入的熱門科技</vt:lpstr>
      <vt:lpstr>數位轉型是階段性的進程</vt:lpstr>
      <vt:lpstr>伊雲谷全面性數位轉型服務 – 以資安為基礎的數位轉型</vt:lpstr>
      <vt:lpstr>數位轉型地圖</vt:lpstr>
      <vt:lpstr>案例分享</vt:lpstr>
      <vt:lpstr>PowerPoint 簡報</vt:lpstr>
      <vt:lpstr>鐵道公司數位轉型之路</vt:lpstr>
      <vt:lpstr>轉型起始：數據中台建置</vt:lpstr>
      <vt:lpstr>階段一：數據分析</vt:lpstr>
      <vt:lpstr>階段二：AI 應用</vt:lpstr>
      <vt:lpstr>PowerPoint 簡報</vt:lpstr>
      <vt:lpstr>PowerPoint 簡報</vt:lpstr>
      <vt:lpstr>PowerPoint 簡報</vt:lpstr>
      <vt:lpstr>PowerPoint 簡報</vt:lpstr>
      <vt:lpstr>REDEFINE IT WITH CLOUD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Chloe Chong</dc:creator>
  <cp:lastModifiedBy>Phoebe Lin(林品瑀)</cp:lastModifiedBy>
  <cp:revision>8</cp:revision>
  <dcterms:created xsi:type="dcterms:W3CDTF">2023-01-12T07:55:45Z</dcterms:created>
  <dcterms:modified xsi:type="dcterms:W3CDTF">2023-10-20T08:48:48Z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0x01010073735CF85FD719488086849CAFDE55D4</vt:lpwstr>
  </property>
  <property fmtid="{D5CDD505-2E9C-101B-9397-08002B2CF9AE}" pid="3" name="MediaServiceImageTags">
    <vt:lpwstr/>
  </property>
</Properties>
</file>